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9" r:id="rId4"/>
  </p:sldIdLst>
  <p:sldSz cx="18288000" cy="10287000"/>
  <p:notesSz cx="6858000" cy="9144000"/>
  <p:embeddedFontLst>
    <p:embeddedFont>
      <p:font typeface="Hammersmith One" panose="020F0502020204030204" pitchFamily="2" charset="0"/>
      <p:regular r:id="rId5"/>
    </p:embeddedFont>
    <p:embeddedFont>
      <p:font typeface="Montserrat" pitchFamily="2" charset="0"/>
      <p:regular r:id="rId6"/>
      <p:bold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48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ableStyles" Target="tableStyles.xml"/><Relationship Id="rId5" Type="http://schemas.openxmlformats.org/officeDocument/2006/relationships/font" Target="fonts/font1.fntdata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5240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8211" b="-18211"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7" name="TextBox 7"/>
          <p:cNvSpPr txBox="1"/>
          <p:nvPr/>
        </p:nvSpPr>
        <p:spPr>
          <a:xfrm>
            <a:off x="181723" y="4372082"/>
            <a:ext cx="5179794" cy="1838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458"/>
              </a:lnSpc>
            </a:pPr>
            <a:r>
              <a:rPr lang="en-US" sz="14604">
                <a:solidFill>
                  <a:srgbClr val="FFFFFF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TOPIC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81723" y="5721024"/>
            <a:ext cx="7520884" cy="10803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211"/>
              </a:lnSpc>
            </a:pPr>
            <a:r>
              <a:rPr lang="en-US" sz="6579" spc="13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Presenter name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9FB4097-33EA-77EB-FB2C-058568569C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2448" y="7048500"/>
            <a:ext cx="8991600" cy="3238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A4AE007-2DAF-3568-3466-BF443D8530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69"/>
            <a:ext cx="5108284" cy="133293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8211" b="-18211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TextBox 7"/>
          <p:cNvSpPr txBox="1"/>
          <p:nvPr/>
        </p:nvSpPr>
        <p:spPr>
          <a:xfrm>
            <a:off x="3352800" y="3543300"/>
            <a:ext cx="14728297" cy="28544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460"/>
              </a:lnSpc>
            </a:pPr>
            <a:r>
              <a:rPr lang="en-US" sz="21677" dirty="0">
                <a:solidFill>
                  <a:srgbClr val="FFFFFF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THANK YOU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497E486-A683-09D5-BE14-011D4022BD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961" y="8625866"/>
            <a:ext cx="4656161" cy="164805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Custom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Hammersmith One</vt:lpstr>
      <vt:lpstr>Montserrat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SOTAL.pptx</dc:title>
  <cp:lastModifiedBy>Sulaiman Mrd</cp:lastModifiedBy>
  <cp:revision>2</cp:revision>
  <dcterms:created xsi:type="dcterms:W3CDTF">2006-08-16T00:00:00Z</dcterms:created>
  <dcterms:modified xsi:type="dcterms:W3CDTF">2026-03-29T14:57:59Z</dcterms:modified>
  <dc:identifier>DAGQbGsdIQU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2026-03-29T14:57:59Z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1407e98d-18c1-4d47-b77b-050eac1ecd41</vt:lpwstr>
  </property>
  <property fmtid="{D5CDD505-2E9C-101B-9397-08002B2CF9AE}" pid="7" name="MSIP_Label_defa4170-0d19-0005-0004-bc88714345d2_ActionId">
    <vt:lpwstr>230b4d6a-1c42-4939-8fd0-89d53aa3a47f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