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sldIdLst>
    <p:sldId id="256" r:id="rId2"/>
  </p:sldIdLst>
  <p:sldSz cx="7556500" cy="10693400"/>
  <p:notesSz cx="10693400" cy="75565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  <p15:guide id="3" orient="horz" pos="4076">
          <p15:clr>
            <a:srgbClr val="A4A3A4"/>
          </p15:clr>
        </p15:guide>
        <p15:guide id="4" pos="152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0000"/>
    <a:srgbClr val="CDFA90"/>
    <a:srgbClr val="8ECFFC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2"/>
    <p:restoredTop sz="94668"/>
  </p:normalViewPr>
  <p:slideViewPr>
    <p:cSldViewPr>
      <p:cViewPr>
        <p:scale>
          <a:sx n="77" d="100"/>
          <a:sy n="77" d="100"/>
        </p:scale>
        <p:origin x="2988" y="78"/>
      </p:cViewPr>
      <p:guideLst>
        <p:guide orient="horz" pos="2880"/>
        <p:guide pos="2160"/>
        <p:guide orient="horz" pos="4076"/>
        <p:guide pos="152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6738" y="3314955"/>
            <a:ext cx="6423025" cy="3693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3475" y="5988305"/>
            <a:ext cx="528955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26669"/>
            <a:ext cx="7556500" cy="10640381"/>
          </a:xfrm>
          <a:custGeom>
            <a:avLst/>
            <a:gdLst/>
            <a:ahLst/>
            <a:cxnLst/>
            <a:rect l="l" t="t" r="r" b="b"/>
            <a:pathLst>
              <a:path w="10693400" h="7519034">
                <a:moveTo>
                  <a:pt x="0" y="0"/>
                </a:moveTo>
                <a:lnTo>
                  <a:pt x="10693400" y="0"/>
                </a:lnTo>
                <a:lnTo>
                  <a:pt x="10693400" y="7518793"/>
                </a:lnTo>
                <a:lnTo>
                  <a:pt x="0" y="7518793"/>
                </a:lnTo>
                <a:lnTo>
                  <a:pt x="0" y="0"/>
                </a:lnTo>
                <a:close/>
              </a:path>
            </a:pathLst>
          </a:custGeom>
          <a:ln w="594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7" name="bg object 1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88464" y="413359"/>
            <a:ext cx="7179342" cy="1469590"/>
          </a:xfrm>
          <a:prstGeom prst="rect">
            <a:avLst/>
          </a:prstGeom>
        </p:spPr>
      </p:pic>
      <p:pic>
        <p:nvPicPr>
          <p:cNvPr id="18" name="bg object 18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97052" y="421284"/>
            <a:ext cx="7162924" cy="1437552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7825" y="2459482"/>
            <a:ext cx="3287078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1598" y="2459482"/>
            <a:ext cx="3287078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3/29/2026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3/29/2026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3/29/2026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26669"/>
            <a:ext cx="7556500" cy="10640381"/>
          </a:xfrm>
          <a:custGeom>
            <a:avLst/>
            <a:gdLst/>
            <a:ahLst/>
            <a:cxnLst/>
            <a:rect l="l" t="t" r="r" b="b"/>
            <a:pathLst>
              <a:path w="10693400" h="7519034">
                <a:moveTo>
                  <a:pt x="0" y="0"/>
                </a:moveTo>
                <a:lnTo>
                  <a:pt x="10693400" y="0"/>
                </a:lnTo>
                <a:lnTo>
                  <a:pt x="10693400" y="7518793"/>
                </a:lnTo>
                <a:lnTo>
                  <a:pt x="0" y="7518793"/>
                </a:lnTo>
                <a:lnTo>
                  <a:pt x="0" y="0"/>
                </a:lnTo>
                <a:close/>
              </a:path>
            </a:pathLst>
          </a:custGeom>
          <a:ln w="594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96479" y="421283"/>
            <a:ext cx="7163543" cy="3693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825" y="2459482"/>
            <a:ext cx="680085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69210" y="9944863"/>
            <a:ext cx="241808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7825" y="9944863"/>
            <a:ext cx="1737995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0680" y="9944863"/>
            <a:ext cx="1737995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C227588E-6404-AF63-0F3A-04EAD5315C0F}"/>
              </a:ext>
            </a:extLst>
          </p:cNvPr>
          <p:cNvSpPr/>
          <p:nvPr/>
        </p:nvSpPr>
        <p:spPr>
          <a:xfrm>
            <a:off x="0" y="0"/>
            <a:ext cx="7556500" cy="2888282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56090" y="1477387"/>
            <a:ext cx="7190022" cy="866904"/>
          </a:xfrm>
          <a:prstGeom prst="rect">
            <a:avLst/>
          </a:prstGeom>
          <a:noFill/>
          <a:ln w="3175">
            <a:noFill/>
          </a:ln>
        </p:spPr>
        <p:txBody>
          <a:bodyPr vert="horz" wrap="square" lIns="0" tIns="127000" rIns="0" bIns="0" rtlCol="0">
            <a:spAutoFit/>
          </a:bodyPr>
          <a:lstStyle/>
          <a:p>
            <a:pPr marR="635" algn="ctr">
              <a:lnSpc>
                <a:spcPct val="100000"/>
              </a:lnSpc>
              <a:spcBef>
                <a:spcPts val="1000"/>
              </a:spcBef>
            </a:pPr>
            <a:r>
              <a:rPr lang="en-IN" dirty="0"/>
              <a:t>The poster</a:t>
            </a:r>
            <a:r>
              <a:rPr lang="en-IN" spc="40" dirty="0"/>
              <a:t> </a:t>
            </a:r>
            <a:r>
              <a:rPr lang="en-IN" dirty="0"/>
              <a:t>title</a:t>
            </a:r>
            <a:br>
              <a:rPr lang="en-IN" spc="-20" dirty="0"/>
            </a:br>
            <a:endParaRPr spc="-20" dirty="0"/>
          </a:p>
        </p:txBody>
      </p:sp>
      <p:sp>
        <p:nvSpPr>
          <p:cNvPr id="3" name="object 3"/>
          <p:cNvSpPr txBox="1"/>
          <p:nvPr/>
        </p:nvSpPr>
        <p:spPr>
          <a:xfrm>
            <a:off x="177539" y="2151646"/>
            <a:ext cx="7200794" cy="51680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8509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670"/>
              </a:spcBef>
            </a:pPr>
            <a:r>
              <a:rPr lang="en-US" sz="1350" b="1" dirty="0">
                <a:solidFill>
                  <a:schemeClr val="bg1"/>
                </a:solidFill>
                <a:latin typeface="Arial"/>
                <a:cs typeface="Arial"/>
              </a:rPr>
              <a:t>Author’s</a:t>
            </a:r>
            <a:r>
              <a:rPr lang="en-US" sz="1350" b="1" spc="-30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lang="en-US" sz="1350" b="1" dirty="0">
                <a:solidFill>
                  <a:schemeClr val="bg1"/>
                </a:solidFill>
                <a:latin typeface="Arial"/>
                <a:cs typeface="Arial"/>
              </a:rPr>
              <a:t>Name/s</a:t>
            </a:r>
            <a:endParaRPr lang="en-US" sz="1350" dirty="0">
              <a:solidFill>
                <a:schemeClr val="bg1"/>
              </a:solidFill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320"/>
              </a:spcBef>
            </a:pPr>
            <a:r>
              <a:rPr lang="en-US" sz="1200" dirty="0">
                <a:solidFill>
                  <a:schemeClr val="bg1"/>
                </a:solidFill>
                <a:latin typeface="Arial"/>
                <a:cs typeface="Arial"/>
              </a:rPr>
              <a:t>Institution’s Address/es</a:t>
            </a:r>
            <a:r>
              <a:rPr lang="en-US" sz="1200" spc="25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endParaRPr lang="en-US" sz="1200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3862613" y="3324763"/>
            <a:ext cx="1691687" cy="7066680"/>
          </a:xfrm>
          <a:custGeom>
            <a:avLst/>
            <a:gdLst/>
            <a:ahLst/>
            <a:cxnLst/>
            <a:rect l="l" t="t" r="r" b="b"/>
            <a:pathLst>
              <a:path w="2393950" h="5048250">
                <a:moveTo>
                  <a:pt x="2393403" y="5048199"/>
                </a:moveTo>
                <a:lnTo>
                  <a:pt x="0" y="5048199"/>
                </a:lnTo>
                <a:lnTo>
                  <a:pt x="0" y="0"/>
                </a:lnTo>
                <a:lnTo>
                  <a:pt x="2393403" y="0"/>
                </a:lnTo>
                <a:lnTo>
                  <a:pt x="2393403" y="5048199"/>
                </a:lnTo>
                <a:close/>
              </a:path>
            </a:pathLst>
          </a:custGeom>
          <a:noFill/>
          <a:ln>
            <a:solidFill>
              <a:schemeClr val="tx1"/>
            </a:solidFill>
          </a:ln>
        </p:spPr>
        <p:txBody>
          <a:bodyPr wrap="square" lIns="0" tIns="0" rIns="0" bIns="0" rtlCol="0"/>
          <a:lstStyle/>
          <a:p>
            <a:pPr marR="539750" algn="l">
              <a:spcBef>
                <a:spcPts val="330"/>
              </a:spcBef>
              <a:buSzPct val="84615"/>
              <a:tabLst>
                <a:tab pos="53340" algn="l"/>
              </a:tabLst>
            </a:pPr>
            <a:r>
              <a:rPr lang="en-US" sz="800" i="1" u="sng" dirty="0">
                <a:latin typeface="Arial"/>
                <a:cs typeface="Arial"/>
              </a:rPr>
              <a:t> </a:t>
            </a:r>
            <a:br>
              <a:rPr lang="en-US" sz="800" i="1" u="sng" dirty="0">
                <a:latin typeface="Arial"/>
                <a:cs typeface="Arial"/>
              </a:rPr>
            </a:br>
            <a:r>
              <a:rPr lang="en-US" sz="800" i="1" u="sng" dirty="0">
                <a:latin typeface="Arial"/>
                <a:cs typeface="Arial"/>
              </a:rPr>
              <a:t> Notes</a:t>
            </a:r>
            <a:r>
              <a:rPr lang="en-US" sz="800" i="1" u="sng" spc="65" dirty="0">
                <a:latin typeface="Arial"/>
                <a:cs typeface="Arial"/>
              </a:rPr>
              <a:t> </a:t>
            </a:r>
            <a:r>
              <a:rPr lang="en-US" sz="800" i="1" u="sng" dirty="0">
                <a:latin typeface="Arial"/>
                <a:cs typeface="Arial"/>
              </a:rPr>
              <a:t>about</a:t>
            </a:r>
            <a:r>
              <a:rPr lang="en-US" sz="800" i="1" u="sng" spc="70" dirty="0">
                <a:latin typeface="Arial"/>
                <a:cs typeface="Arial"/>
              </a:rPr>
              <a:t> </a:t>
            </a:r>
            <a:r>
              <a:rPr lang="en-US" sz="800" i="1" u="sng" spc="-10" dirty="0">
                <a:latin typeface="Arial"/>
                <a:cs typeface="Arial"/>
              </a:rPr>
              <a:t>Graphs:</a:t>
            </a:r>
            <a:endParaRPr lang="en-US" sz="800" i="1" u="sng" dirty="0">
              <a:latin typeface="Arial"/>
              <a:cs typeface="Arial"/>
            </a:endParaRPr>
          </a:p>
          <a:p>
            <a:pPr marL="12700" marR="5080">
              <a:spcBef>
                <a:spcPts val="325"/>
              </a:spcBef>
            </a:pPr>
            <a:r>
              <a:rPr lang="en-US" sz="800" dirty="0">
                <a:latin typeface="Arial"/>
                <a:cs typeface="Arial"/>
              </a:rPr>
              <a:t> -For</a:t>
            </a:r>
            <a:r>
              <a:rPr lang="en-US" sz="800" spc="60" dirty="0">
                <a:latin typeface="Arial"/>
                <a:cs typeface="Arial"/>
              </a:rPr>
              <a:t> </a:t>
            </a:r>
            <a:r>
              <a:rPr lang="en-US" sz="800" dirty="0">
                <a:latin typeface="Arial"/>
                <a:cs typeface="Arial"/>
              </a:rPr>
              <a:t>simple</a:t>
            </a:r>
            <a:r>
              <a:rPr lang="en-US" sz="800" spc="50" dirty="0">
                <a:latin typeface="Arial"/>
                <a:cs typeface="Arial"/>
              </a:rPr>
              <a:t> </a:t>
            </a:r>
            <a:r>
              <a:rPr lang="en-US" sz="800" dirty="0">
                <a:latin typeface="Arial"/>
                <a:cs typeface="Arial"/>
              </a:rPr>
              <a:t>graphs</a:t>
            </a:r>
            <a:r>
              <a:rPr lang="en-US" sz="800" spc="55" dirty="0">
                <a:latin typeface="Arial"/>
                <a:cs typeface="Arial"/>
              </a:rPr>
              <a:t> </a:t>
            </a:r>
            <a:r>
              <a:rPr lang="en-US" sz="800" dirty="0">
                <a:latin typeface="Arial"/>
                <a:cs typeface="Arial"/>
              </a:rPr>
              <a:t>use</a:t>
            </a:r>
            <a:r>
              <a:rPr lang="en-US" sz="800" spc="55" dirty="0">
                <a:latin typeface="Arial"/>
                <a:cs typeface="Arial"/>
              </a:rPr>
              <a:t> </a:t>
            </a:r>
            <a:r>
              <a:rPr lang="en-US" sz="800" dirty="0">
                <a:latin typeface="Arial"/>
                <a:cs typeface="Arial"/>
              </a:rPr>
              <a:t>MS</a:t>
            </a:r>
            <a:r>
              <a:rPr lang="en-US" sz="800" spc="45" dirty="0">
                <a:latin typeface="Arial"/>
                <a:cs typeface="Arial"/>
              </a:rPr>
              <a:t> </a:t>
            </a:r>
            <a:r>
              <a:rPr lang="en-US" sz="800" dirty="0">
                <a:latin typeface="Arial"/>
                <a:cs typeface="Arial"/>
              </a:rPr>
              <a:t>Excel,</a:t>
            </a:r>
            <a:r>
              <a:rPr lang="en-US" sz="800" spc="55" dirty="0">
                <a:latin typeface="Arial"/>
                <a:cs typeface="Arial"/>
              </a:rPr>
              <a:t> </a:t>
            </a:r>
            <a:r>
              <a:rPr lang="en-US" sz="800" dirty="0">
                <a:latin typeface="Arial"/>
                <a:cs typeface="Arial"/>
              </a:rPr>
              <a:t>or</a:t>
            </a:r>
            <a:r>
              <a:rPr lang="en-US" sz="800" spc="60" dirty="0">
                <a:latin typeface="Arial"/>
                <a:cs typeface="Arial"/>
              </a:rPr>
              <a:t> </a:t>
            </a:r>
            <a:r>
              <a:rPr lang="en-US" sz="800" dirty="0">
                <a:latin typeface="Arial"/>
                <a:cs typeface="Arial"/>
              </a:rPr>
              <a:t>do</a:t>
            </a:r>
            <a:r>
              <a:rPr lang="en-US" sz="800" spc="55" dirty="0">
                <a:latin typeface="Arial"/>
                <a:cs typeface="Arial"/>
              </a:rPr>
              <a:t> </a:t>
            </a:r>
            <a:r>
              <a:rPr lang="en-US" sz="800" dirty="0">
                <a:latin typeface="Arial"/>
                <a:cs typeface="Arial"/>
              </a:rPr>
              <a:t>the</a:t>
            </a:r>
            <a:r>
              <a:rPr lang="en-US" sz="800" spc="55" dirty="0">
                <a:latin typeface="Arial"/>
                <a:cs typeface="Arial"/>
              </a:rPr>
              <a:t> </a:t>
            </a:r>
            <a:r>
              <a:rPr lang="en-US" sz="800" dirty="0">
                <a:latin typeface="Arial"/>
                <a:cs typeface="Arial"/>
              </a:rPr>
              <a:t>graph</a:t>
            </a:r>
            <a:r>
              <a:rPr lang="en-US" sz="800" spc="55" dirty="0">
                <a:latin typeface="Arial"/>
                <a:cs typeface="Arial"/>
              </a:rPr>
              <a:t>   </a:t>
            </a:r>
            <a:r>
              <a:rPr lang="en-US" sz="800" spc="-10" dirty="0">
                <a:latin typeface="Arial"/>
                <a:cs typeface="Arial"/>
              </a:rPr>
              <a:t>directly</a:t>
            </a:r>
            <a:r>
              <a:rPr lang="en-US" sz="800" spc="200" dirty="0">
                <a:latin typeface="Arial"/>
                <a:cs typeface="Arial"/>
              </a:rPr>
              <a:t> </a:t>
            </a:r>
            <a:r>
              <a:rPr lang="en-US" sz="800" dirty="0">
                <a:latin typeface="Arial"/>
                <a:cs typeface="Arial"/>
              </a:rPr>
              <a:t>in</a:t>
            </a:r>
            <a:r>
              <a:rPr lang="en-US" sz="800" spc="25" dirty="0">
                <a:latin typeface="Arial"/>
                <a:cs typeface="Arial"/>
              </a:rPr>
              <a:t> </a:t>
            </a:r>
            <a:r>
              <a:rPr lang="en-US" sz="800" spc="-10" dirty="0">
                <a:latin typeface="Arial"/>
                <a:cs typeface="Arial"/>
              </a:rPr>
              <a:t>PowerPoint.</a:t>
            </a:r>
            <a:endParaRPr lang="en-US" sz="800" dirty="0">
              <a:latin typeface="Arial"/>
              <a:cs typeface="Arial"/>
            </a:endParaRPr>
          </a:p>
          <a:p>
            <a:pPr marL="12700" marR="23495">
              <a:spcBef>
                <a:spcPts val="330"/>
              </a:spcBef>
            </a:pPr>
            <a:r>
              <a:rPr lang="en-US" sz="800" dirty="0">
                <a:latin typeface="Arial"/>
                <a:cs typeface="Arial"/>
              </a:rPr>
              <a:t> -Graphs</a:t>
            </a:r>
            <a:r>
              <a:rPr lang="en-US" sz="800" spc="70" dirty="0">
                <a:latin typeface="Arial"/>
                <a:cs typeface="Arial"/>
              </a:rPr>
              <a:t> </a:t>
            </a:r>
            <a:r>
              <a:rPr lang="en-US" sz="800" dirty="0">
                <a:latin typeface="Arial"/>
                <a:cs typeface="Arial"/>
              </a:rPr>
              <a:t>done</a:t>
            </a:r>
            <a:r>
              <a:rPr lang="en-US" sz="800" spc="65" dirty="0">
                <a:latin typeface="Arial"/>
                <a:cs typeface="Arial"/>
              </a:rPr>
              <a:t> </a:t>
            </a:r>
            <a:r>
              <a:rPr lang="en-US" sz="800" dirty="0">
                <a:latin typeface="Arial"/>
                <a:cs typeface="Arial"/>
              </a:rPr>
              <a:t>in</a:t>
            </a:r>
            <a:r>
              <a:rPr lang="en-US" sz="800" spc="80" dirty="0">
                <a:latin typeface="Arial"/>
                <a:cs typeface="Arial"/>
              </a:rPr>
              <a:t> </a:t>
            </a:r>
            <a:r>
              <a:rPr lang="en-US" sz="800" dirty="0">
                <a:latin typeface="Arial"/>
                <a:cs typeface="Arial"/>
              </a:rPr>
              <a:t>a</a:t>
            </a:r>
            <a:r>
              <a:rPr lang="en-US" sz="800" spc="70" dirty="0">
                <a:latin typeface="Arial"/>
                <a:cs typeface="Arial"/>
              </a:rPr>
              <a:t> </a:t>
            </a:r>
            <a:r>
              <a:rPr lang="en-US" sz="800" dirty="0">
                <a:latin typeface="Arial"/>
                <a:cs typeface="Arial"/>
              </a:rPr>
              <a:t>scientific</a:t>
            </a:r>
            <a:r>
              <a:rPr lang="en-US" sz="800" spc="50" dirty="0">
                <a:latin typeface="Arial"/>
                <a:cs typeface="Arial"/>
              </a:rPr>
              <a:t> </a:t>
            </a:r>
            <a:r>
              <a:rPr lang="en-US" sz="800" dirty="0">
                <a:latin typeface="Arial"/>
                <a:cs typeface="Arial"/>
              </a:rPr>
              <a:t>graphing</a:t>
            </a:r>
            <a:r>
              <a:rPr lang="en-US" sz="800" spc="75" dirty="0">
                <a:latin typeface="Arial"/>
                <a:cs typeface="Arial"/>
              </a:rPr>
              <a:t> </a:t>
            </a:r>
            <a:r>
              <a:rPr lang="en-US" sz="800" dirty="0">
                <a:latin typeface="Arial"/>
                <a:cs typeface="Arial"/>
              </a:rPr>
              <a:t>programs</a:t>
            </a:r>
            <a:r>
              <a:rPr lang="en-US" sz="800" spc="80" dirty="0">
                <a:latin typeface="Arial"/>
                <a:cs typeface="Arial"/>
              </a:rPr>
              <a:t>  </a:t>
            </a:r>
            <a:r>
              <a:rPr lang="en-US" sz="800" spc="-20" dirty="0">
                <a:latin typeface="Arial"/>
                <a:cs typeface="Arial"/>
              </a:rPr>
              <a:t>(e.g.</a:t>
            </a:r>
            <a:r>
              <a:rPr lang="en-US" sz="800" spc="400" dirty="0">
                <a:latin typeface="Arial"/>
                <a:cs typeface="Arial"/>
              </a:rPr>
              <a:t> </a:t>
            </a:r>
            <a:r>
              <a:rPr lang="en-US" sz="800" dirty="0">
                <a:latin typeface="Arial"/>
                <a:cs typeface="Arial"/>
              </a:rPr>
              <a:t>Sigma</a:t>
            </a:r>
            <a:r>
              <a:rPr lang="en-US" sz="800" spc="80" dirty="0">
                <a:latin typeface="Arial"/>
                <a:cs typeface="Arial"/>
              </a:rPr>
              <a:t> </a:t>
            </a:r>
            <a:r>
              <a:rPr lang="en-US" sz="800" dirty="0">
                <a:latin typeface="Arial"/>
                <a:cs typeface="Arial"/>
              </a:rPr>
              <a:t>Plot,</a:t>
            </a:r>
            <a:r>
              <a:rPr lang="en-US" sz="800" spc="65" dirty="0">
                <a:latin typeface="Arial"/>
                <a:cs typeface="Arial"/>
              </a:rPr>
              <a:t> </a:t>
            </a:r>
            <a:r>
              <a:rPr lang="en-US" sz="800" dirty="0">
                <a:latin typeface="Arial"/>
                <a:cs typeface="Arial"/>
              </a:rPr>
              <a:t>Prism,</a:t>
            </a:r>
            <a:r>
              <a:rPr lang="en-US" sz="800" spc="70" dirty="0">
                <a:latin typeface="Arial"/>
                <a:cs typeface="Arial"/>
              </a:rPr>
              <a:t> </a:t>
            </a:r>
            <a:r>
              <a:rPr lang="en-US" sz="800" dirty="0">
                <a:latin typeface="Arial"/>
                <a:cs typeface="Arial"/>
              </a:rPr>
              <a:t>SPSS,</a:t>
            </a:r>
            <a:r>
              <a:rPr lang="en-US" sz="800" spc="65" dirty="0">
                <a:latin typeface="Arial"/>
                <a:cs typeface="Arial"/>
              </a:rPr>
              <a:t> </a:t>
            </a:r>
            <a:r>
              <a:rPr lang="en-US" sz="800" dirty="0">
                <a:latin typeface="Arial"/>
                <a:cs typeface="Arial"/>
              </a:rPr>
              <a:t>Statistical)</a:t>
            </a:r>
            <a:r>
              <a:rPr lang="en-US" sz="800" spc="50" dirty="0">
                <a:latin typeface="Arial"/>
                <a:cs typeface="Arial"/>
              </a:rPr>
              <a:t> </a:t>
            </a:r>
            <a:r>
              <a:rPr lang="en-US" sz="800" dirty="0">
                <a:latin typeface="Arial"/>
                <a:cs typeface="Arial"/>
              </a:rPr>
              <a:t>should</a:t>
            </a:r>
            <a:r>
              <a:rPr lang="en-US" sz="800" spc="70" dirty="0">
                <a:latin typeface="Arial"/>
                <a:cs typeface="Arial"/>
              </a:rPr>
              <a:t> </a:t>
            </a:r>
            <a:r>
              <a:rPr lang="en-US" sz="800" dirty="0">
                <a:latin typeface="Arial"/>
                <a:cs typeface="Arial"/>
              </a:rPr>
              <a:t>be</a:t>
            </a:r>
            <a:r>
              <a:rPr lang="en-US" sz="800" spc="75" dirty="0">
                <a:latin typeface="Arial"/>
                <a:cs typeface="Arial"/>
              </a:rPr>
              <a:t> </a:t>
            </a:r>
            <a:r>
              <a:rPr lang="en-US" sz="800" dirty="0">
                <a:latin typeface="Arial"/>
                <a:cs typeface="Arial"/>
              </a:rPr>
              <a:t>saved</a:t>
            </a:r>
            <a:r>
              <a:rPr lang="en-US" sz="800" spc="80" dirty="0">
                <a:latin typeface="Arial"/>
                <a:cs typeface="Arial"/>
              </a:rPr>
              <a:t> </a:t>
            </a:r>
            <a:r>
              <a:rPr lang="en-US" sz="800" spc="-25" dirty="0">
                <a:latin typeface="Arial"/>
                <a:cs typeface="Arial"/>
              </a:rPr>
              <a:t>as</a:t>
            </a:r>
            <a:r>
              <a:rPr lang="en-US" sz="800" spc="200" dirty="0">
                <a:latin typeface="Arial"/>
                <a:cs typeface="Arial"/>
              </a:rPr>
              <a:t> </a:t>
            </a:r>
            <a:r>
              <a:rPr lang="en-US" sz="800" dirty="0">
                <a:latin typeface="Arial"/>
                <a:cs typeface="Arial"/>
              </a:rPr>
              <a:t>JPEG</a:t>
            </a:r>
            <a:r>
              <a:rPr lang="en-US" sz="800" spc="30" dirty="0">
                <a:latin typeface="Arial"/>
                <a:cs typeface="Arial"/>
              </a:rPr>
              <a:t> </a:t>
            </a:r>
            <a:r>
              <a:rPr lang="en-US" sz="800" dirty="0">
                <a:latin typeface="Arial"/>
                <a:cs typeface="Arial"/>
              </a:rPr>
              <a:t>or</a:t>
            </a:r>
            <a:r>
              <a:rPr lang="en-US" sz="800" spc="35" dirty="0">
                <a:latin typeface="Arial"/>
                <a:cs typeface="Arial"/>
              </a:rPr>
              <a:t> </a:t>
            </a:r>
            <a:r>
              <a:rPr lang="en-US" sz="800" dirty="0">
                <a:latin typeface="Arial"/>
                <a:cs typeface="Arial"/>
              </a:rPr>
              <a:t>TIFF</a:t>
            </a:r>
            <a:r>
              <a:rPr lang="en-US" sz="800" spc="40" dirty="0">
                <a:latin typeface="Arial"/>
                <a:cs typeface="Arial"/>
              </a:rPr>
              <a:t> </a:t>
            </a:r>
            <a:r>
              <a:rPr lang="en-US" sz="800" dirty="0">
                <a:latin typeface="Arial"/>
                <a:cs typeface="Arial"/>
              </a:rPr>
              <a:t>if</a:t>
            </a:r>
            <a:r>
              <a:rPr lang="en-US" sz="800" spc="50" dirty="0">
                <a:latin typeface="Arial"/>
                <a:cs typeface="Arial"/>
              </a:rPr>
              <a:t> </a:t>
            </a:r>
            <a:r>
              <a:rPr lang="en-US" sz="800" spc="-10" dirty="0">
                <a:latin typeface="Arial"/>
                <a:cs typeface="Arial"/>
              </a:rPr>
              <a:t>possible.</a:t>
            </a:r>
            <a:endParaRPr lang="en-US" sz="800" dirty="0">
              <a:latin typeface="Arial"/>
              <a:cs typeface="Arial"/>
            </a:endParaRPr>
          </a:p>
          <a:p>
            <a:endParaRPr sz="1100" dirty="0"/>
          </a:p>
        </p:txBody>
      </p:sp>
      <p:sp>
        <p:nvSpPr>
          <p:cNvPr id="19" name="object 19"/>
          <p:cNvSpPr/>
          <p:nvPr/>
        </p:nvSpPr>
        <p:spPr>
          <a:xfrm>
            <a:off x="3925655" y="8315168"/>
            <a:ext cx="1535082" cy="1241871"/>
          </a:xfrm>
          <a:custGeom>
            <a:avLst/>
            <a:gdLst/>
            <a:ahLst/>
            <a:cxnLst/>
            <a:rect l="l" t="t" r="r" b="b"/>
            <a:pathLst>
              <a:path w="2172334" h="877570">
                <a:moveTo>
                  <a:pt x="0" y="0"/>
                </a:moveTo>
                <a:lnTo>
                  <a:pt x="2172093" y="0"/>
                </a:lnTo>
                <a:lnTo>
                  <a:pt x="2172093" y="876998"/>
                </a:lnTo>
                <a:lnTo>
                  <a:pt x="0" y="876998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 txBox="1"/>
          <p:nvPr/>
        </p:nvSpPr>
        <p:spPr>
          <a:xfrm>
            <a:off x="3925655" y="9695549"/>
            <a:ext cx="1520274" cy="410369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 algn="just">
              <a:lnSpc>
                <a:spcPct val="108300"/>
              </a:lnSpc>
              <a:spcBef>
                <a:spcPts val="90"/>
              </a:spcBef>
            </a:pPr>
            <a:r>
              <a:rPr sz="600" i="1" dirty="0">
                <a:latin typeface="Times New Roman"/>
                <a:cs typeface="Times New Roman"/>
              </a:rPr>
              <a:t>Captions</a:t>
            </a:r>
            <a:r>
              <a:rPr sz="600" i="1" spc="40" dirty="0">
                <a:latin typeface="Times New Roman"/>
                <a:cs typeface="Times New Roman"/>
              </a:rPr>
              <a:t> </a:t>
            </a:r>
            <a:r>
              <a:rPr sz="600" i="1" dirty="0">
                <a:latin typeface="Times New Roman"/>
                <a:cs typeface="Times New Roman"/>
              </a:rPr>
              <a:t>to</a:t>
            </a:r>
            <a:r>
              <a:rPr sz="600" i="1" spc="50" dirty="0">
                <a:latin typeface="Times New Roman"/>
                <a:cs typeface="Times New Roman"/>
              </a:rPr>
              <a:t> </a:t>
            </a:r>
            <a:r>
              <a:rPr sz="600" i="1" dirty="0">
                <a:latin typeface="Times New Roman"/>
                <a:cs typeface="Times New Roman"/>
              </a:rPr>
              <a:t>be</a:t>
            </a:r>
            <a:r>
              <a:rPr sz="600" i="1" spc="50" dirty="0">
                <a:latin typeface="Times New Roman"/>
                <a:cs typeface="Times New Roman"/>
              </a:rPr>
              <a:t> </a:t>
            </a:r>
            <a:r>
              <a:rPr sz="600" i="1" dirty="0">
                <a:latin typeface="Times New Roman"/>
                <a:cs typeface="Times New Roman"/>
              </a:rPr>
              <a:t>set</a:t>
            </a:r>
            <a:r>
              <a:rPr sz="600" i="1" spc="45" dirty="0">
                <a:latin typeface="Times New Roman"/>
                <a:cs typeface="Times New Roman"/>
              </a:rPr>
              <a:t> </a:t>
            </a:r>
            <a:r>
              <a:rPr sz="600" i="1" dirty="0">
                <a:latin typeface="Times New Roman"/>
                <a:cs typeface="Times New Roman"/>
              </a:rPr>
              <a:t>in</a:t>
            </a:r>
            <a:r>
              <a:rPr sz="600" i="1" spc="45" dirty="0">
                <a:latin typeface="Times New Roman"/>
                <a:cs typeface="Times New Roman"/>
              </a:rPr>
              <a:t> </a:t>
            </a:r>
            <a:r>
              <a:rPr sz="600" i="1" dirty="0">
                <a:latin typeface="Times New Roman"/>
                <a:cs typeface="Times New Roman"/>
              </a:rPr>
              <a:t>Times</a:t>
            </a:r>
            <a:r>
              <a:rPr sz="600" i="1" spc="55" dirty="0">
                <a:latin typeface="Times New Roman"/>
                <a:cs typeface="Times New Roman"/>
              </a:rPr>
              <a:t> </a:t>
            </a:r>
            <a:r>
              <a:rPr sz="600" i="1" dirty="0">
                <a:latin typeface="Times New Roman"/>
                <a:cs typeface="Times New Roman"/>
              </a:rPr>
              <a:t>New</a:t>
            </a:r>
            <a:r>
              <a:rPr sz="600" i="1" spc="55" dirty="0">
                <a:latin typeface="Times New Roman"/>
                <a:cs typeface="Times New Roman"/>
              </a:rPr>
              <a:t> </a:t>
            </a:r>
            <a:r>
              <a:rPr sz="600" i="1" dirty="0">
                <a:latin typeface="Times New Roman"/>
                <a:cs typeface="Times New Roman"/>
              </a:rPr>
              <a:t>Roman,</a:t>
            </a:r>
            <a:r>
              <a:rPr sz="600" i="1" spc="30" dirty="0">
                <a:latin typeface="Times New Roman"/>
                <a:cs typeface="Times New Roman"/>
              </a:rPr>
              <a:t> </a:t>
            </a:r>
            <a:r>
              <a:rPr sz="600" i="1" dirty="0">
                <a:latin typeface="Times New Roman"/>
                <a:cs typeface="Times New Roman"/>
              </a:rPr>
              <a:t>italic,</a:t>
            </a:r>
            <a:r>
              <a:rPr sz="600" i="1" spc="45" dirty="0">
                <a:latin typeface="Times New Roman"/>
                <a:cs typeface="Times New Roman"/>
              </a:rPr>
              <a:t> </a:t>
            </a:r>
            <a:r>
              <a:rPr sz="600" i="1" dirty="0">
                <a:latin typeface="Times New Roman"/>
                <a:cs typeface="Times New Roman"/>
              </a:rPr>
              <a:t>18</a:t>
            </a:r>
            <a:r>
              <a:rPr sz="600" i="1" spc="45" dirty="0">
                <a:latin typeface="Times New Roman"/>
                <a:cs typeface="Times New Roman"/>
              </a:rPr>
              <a:t> </a:t>
            </a:r>
            <a:r>
              <a:rPr sz="600" i="1" dirty="0">
                <a:latin typeface="Times New Roman"/>
                <a:cs typeface="Times New Roman"/>
              </a:rPr>
              <a:t>to</a:t>
            </a:r>
            <a:r>
              <a:rPr sz="600" i="1" spc="55" dirty="0">
                <a:latin typeface="Times New Roman"/>
                <a:cs typeface="Times New Roman"/>
              </a:rPr>
              <a:t> </a:t>
            </a:r>
            <a:r>
              <a:rPr sz="600" i="1" dirty="0">
                <a:latin typeface="Times New Roman"/>
                <a:cs typeface="Times New Roman"/>
              </a:rPr>
              <a:t>24</a:t>
            </a:r>
            <a:r>
              <a:rPr sz="600" i="1" spc="45" dirty="0">
                <a:latin typeface="Times New Roman"/>
                <a:cs typeface="Times New Roman"/>
              </a:rPr>
              <a:t> </a:t>
            </a:r>
            <a:r>
              <a:rPr sz="600" i="1" spc="-10" dirty="0">
                <a:latin typeface="Times New Roman"/>
                <a:cs typeface="Times New Roman"/>
              </a:rPr>
              <a:t>points,</a:t>
            </a:r>
            <a:r>
              <a:rPr sz="600" i="1" spc="400" dirty="0">
                <a:latin typeface="Times New Roman"/>
                <a:cs typeface="Times New Roman"/>
              </a:rPr>
              <a:t> </a:t>
            </a:r>
            <a:r>
              <a:rPr sz="600" i="1" dirty="0">
                <a:latin typeface="Times New Roman"/>
                <a:cs typeface="Times New Roman"/>
              </a:rPr>
              <a:t>to</a:t>
            </a:r>
            <a:r>
              <a:rPr sz="600" i="1" spc="45" dirty="0">
                <a:latin typeface="Times New Roman"/>
                <a:cs typeface="Times New Roman"/>
              </a:rPr>
              <a:t> </a:t>
            </a:r>
            <a:r>
              <a:rPr sz="600" i="1" dirty="0">
                <a:latin typeface="Times New Roman"/>
                <a:cs typeface="Times New Roman"/>
              </a:rPr>
              <a:t>the</a:t>
            </a:r>
            <a:r>
              <a:rPr sz="600" i="1" spc="45" dirty="0">
                <a:latin typeface="Times New Roman"/>
                <a:cs typeface="Times New Roman"/>
              </a:rPr>
              <a:t> </a:t>
            </a:r>
            <a:r>
              <a:rPr sz="600" i="1" dirty="0">
                <a:latin typeface="Times New Roman"/>
                <a:cs typeface="Times New Roman"/>
              </a:rPr>
              <a:t>length</a:t>
            </a:r>
            <a:r>
              <a:rPr sz="600" i="1" spc="40" dirty="0">
                <a:latin typeface="Times New Roman"/>
                <a:cs typeface="Times New Roman"/>
              </a:rPr>
              <a:t> </a:t>
            </a:r>
            <a:r>
              <a:rPr sz="600" i="1" dirty="0">
                <a:latin typeface="Times New Roman"/>
                <a:cs typeface="Times New Roman"/>
              </a:rPr>
              <a:t>of</a:t>
            </a:r>
            <a:r>
              <a:rPr sz="600" i="1" spc="50" dirty="0">
                <a:latin typeface="Times New Roman"/>
                <a:cs typeface="Times New Roman"/>
              </a:rPr>
              <a:t> </a:t>
            </a:r>
            <a:r>
              <a:rPr sz="600" i="1" dirty="0">
                <a:latin typeface="Times New Roman"/>
                <a:cs typeface="Times New Roman"/>
              </a:rPr>
              <a:t>the</a:t>
            </a:r>
            <a:r>
              <a:rPr sz="600" i="1" spc="35" dirty="0">
                <a:latin typeface="Times New Roman"/>
                <a:cs typeface="Times New Roman"/>
              </a:rPr>
              <a:t> </a:t>
            </a:r>
            <a:r>
              <a:rPr sz="600" i="1" dirty="0">
                <a:latin typeface="Times New Roman"/>
                <a:cs typeface="Times New Roman"/>
              </a:rPr>
              <a:t>column</a:t>
            </a:r>
            <a:r>
              <a:rPr sz="600" i="1" spc="50" dirty="0">
                <a:latin typeface="Times New Roman"/>
                <a:cs typeface="Times New Roman"/>
              </a:rPr>
              <a:t> </a:t>
            </a:r>
            <a:r>
              <a:rPr sz="600" i="1" dirty="0">
                <a:latin typeface="Times New Roman"/>
                <a:cs typeface="Times New Roman"/>
              </a:rPr>
              <a:t>in</a:t>
            </a:r>
            <a:r>
              <a:rPr sz="600" i="1" spc="55" dirty="0">
                <a:latin typeface="Times New Roman"/>
                <a:cs typeface="Times New Roman"/>
              </a:rPr>
              <a:t> </a:t>
            </a:r>
            <a:r>
              <a:rPr sz="600" i="1" dirty="0">
                <a:latin typeface="Times New Roman"/>
                <a:cs typeface="Times New Roman"/>
              </a:rPr>
              <a:t>case</a:t>
            </a:r>
            <a:r>
              <a:rPr sz="600" i="1" spc="45" dirty="0">
                <a:latin typeface="Times New Roman"/>
                <a:cs typeface="Times New Roman"/>
              </a:rPr>
              <a:t> </a:t>
            </a:r>
            <a:r>
              <a:rPr sz="600" i="1" dirty="0">
                <a:latin typeface="Times New Roman"/>
                <a:cs typeface="Times New Roman"/>
              </a:rPr>
              <a:t>a</a:t>
            </a:r>
            <a:r>
              <a:rPr sz="600" i="1" spc="45" dirty="0">
                <a:latin typeface="Times New Roman"/>
                <a:cs typeface="Times New Roman"/>
              </a:rPr>
              <a:t> </a:t>
            </a:r>
            <a:r>
              <a:rPr sz="600" i="1" dirty="0">
                <a:latin typeface="Times New Roman"/>
                <a:cs typeface="Times New Roman"/>
              </a:rPr>
              <a:t>figure</a:t>
            </a:r>
            <a:r>
              <a:rPr sz="600" i="1" spc="40" dirty="0">
                <a:latin typeface="Times New Roman"/>
                <a:cs typeface="Times New Roman"/>
              </a:rPr>
              <a:t> </a:t>
            </a:r>
            <a:r>
              <a:rPr sz="600" i="1" dirty="0">
                <a:latin typeface="Times New Roman"/>
                <a:cs typeface="Times New Roman"/>
              </a:rPr>
              <a:t>takes</a:t>
            </a:r>
            <a:r>
              <a:rPr sz="600" i="1" spc="50" dirty="0">
                <a:latin typeface="Times New Roman"/>
                <a:cs typeface="Times New Roman"/>
              </a:rPr>
              <a:t> </a:t>
            </a:r>
            <a:r>
              <a:rPr sz="600" i="1" dirty="0">
                <a:latin typeface="Times New Roman"/>
                <a:cs typeface="Times New Roman"/>
              </a:rPr>
              <a:t>more</a:t>
            </a:r>
            <a:r>
              <a:rPr sz="600" i="1" spc="45" dirty="0">
                <a:latin typeface="Times New Roman"/>
                <a:cs typeface="Times New Roman"/>
              </a:rPr>
              <a:t> </a:t>
            </a:r>
            <a:r>
              <a:rPr sz="600" i="1" dirty="0">
                <a:latin typeface="Times New Roman"/>
                <a:cs typeface="Times New Roman"/>
              </a:rPr>
              <a:t>than</a:t>
            </a:r>
            <a:r>
              <a:rPr sz="600" i="1" spc="45" dirty="0">
                <a:latin typeface="Times New Roman"/>
                <a:cs typeface="Times New Roman"/>
              </a:rPr>
              <a:t> </a:t>
            </a:r>
            <a:r>
              <a:rPr sz="600" i="1" dirty="0">
                <a:latin typeface="Times New Roman"/>
                <a:cs typeface="Times New Roman"/>
              </a:rPr>
              <a:t>2/3</a:t>
            </a:r>
            <a:r>
              <a:rPr sz="600" i="1" spc="50" dirty="0">
                <a:latin typeface="Times New Roman"/>
                <a:cs typeface="Times New Roman"/>
              </a:rPr>
              <a:t> </a:t>
            </a:r>
            <a:r>
              <a:rPr sz="600" i="1" dirty="0">
                <a:latin typeface="Times New Roman"/>
                <a:cs typeface="Times New Roman"/>
              </a:rPr>
              <a:t>of</a:t>
            </a:r>
            <a:r>
              <a:rPr sz="600" i="1" spc="40" dirty="0">
                <a:latin typeface="Times New Roman"/>
                <a:cs typeface="Times New Roman"/>
              </a:rPr>
              <a:t> </a:t>
            </a:r>
            <a:r>
              <a:rPr sz="600" i="1" dirty="0">
                <a:latin typeface="Times New Roman"/>
                <a:cs typeface="Times New Roman"/>
              </a:rPr>
              <a:t>column</a:t>
            </a:r>
            <a:r>
              <a:rPr sz="600" i="1" spc="45" dirty="0">
                <a:latin typeface="Times New Roman"/>
                <a:cs typeface="Times New Roman"/>
              </a:rPr>
              <a:t> </a:t>
            </a:r>
            <a:r>
              <a:rPr sz="600" i="1" spc="-10" dirty="0">
                <a:latin typeface="Times New Roman"/>
                <a:cs typeface="Times New Roman"/>
              </a:rPr>
              <a:t>width.</a:t>
            </a:r>
            <a:endParaRPr sz="600" dirty="0">
              <a:latin typeface="Times New Roman"/>
              <a:cs typeface="Times New Roman"/>
            </a:endParaRPr>
          </a:p>
        </p:txBody>
      </p:sp>
      <p:sp>
        <p:nvSpPr>
          <p:cNvPr id="23" name="object 23"/>
          <p:cNvSpPr/>
          <p:nvPr/>
        </p:nvSpPr>
        <p:spPr>
          <a:xfrm>
            <a:off x="3951633" y="6636817"/>
            <a:ext cx="775081" cy="1241871"/>
          </a:xfrm>
          <a:custGeom>
            <a:avLst/>
            <a:gdLst/>
            <a:ahLst/>
            <a:cxnLst/>
            <a:rect l="l" t="t" r="r" b="b"/>
            <a:pathLst>
              <a:path w="1315720" h="877570">
                <a:moveTo>
                  <a:pt x="0" y="0"/>
                </a:moveTo>
                <a:lnTo>
                  <a:pt x="1315148" y="0"/>
                </a:lnTo>
                <a:lnTo>
                  <a:pt x="1315148" y="876998"/>
                </a:lnTo>
                <a:lnTo>
                  <a:pt x="0" y="876998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 txBox="1"/>
          <p:nvPr/>
        </p:nvSpPr>
        <p:spPr>
          <a:xfrm>
            <a:off x="4759883" y="6754837"/>
            <a:ext cx="761249" cy="908903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 algn="l">
              <a:lnSpc>
                <a:spcPct val="108300"/>
              </a:lnSpc>
              <a:spcBef>
                <a:spcPts val="90"/>
              </a:spcBef>
            </a:pPr>
            <a:r>
              <a:rPr sz="600" i="1" dirty="0">
                <a:latin typeface="Times New Roman"/>
                <a:cs typeface="Times New Roman"/>
              </a:rPr>
              <a:t>Captions</a:t>
            </a:r>
            <a:r>
              <a:rPr sz="600" i="1" spc="35" dirty="0">
                <a:latin typeface="Times New Roman"/>
                <a:cs typeface="Times New Roman"/>
              </a:rPr>
              <a:t> </a:t>
            </a:r>
            <a:r>
              <a:rPr sz="600" i="1" dirty="0">
                <a:latin typeface="Times New Roman"/>
                <a:cs typeface="Times New Roman"/>
              </a:rPr>
              <a:t>to</a:t>
            </a:r>
            <a:r>
              <a:rPr sz="600" i="1" spc="45" dirty="0">
                <a:latin typeface="Times New Roman"/>
                <a:cs typeface="Times New Roman"/>
              </a:rPr>
              <a:t> </a:t>
            </a:r>
            <a:r>
              <a:rPr sz="600" i="1" dirty="0">
                <a:latin typeface="Times New Roman"/>
                <a:cs typeface="Times New Roman"/>
              </a:rPr>
              <a:t>be</a:t>
            </a:r>
            <a:r>
              <a:rPr sz="600" i="1" spc="40" dirty="0">
                <a:latin typeface="Times New Roman"/>
                <a:cs typeface="Times New Roman"/>
              </a:rPr>
              <a:t> </a:t>
            </a:r>
            <a:r>
              <a:rPr sz="600" i="1" dirty="0">
                <a:latin typeface="Times New Roman"/>
                <a:cs typeface="Times New Roman"/>
              </a:rPr>
              <a:t>set</a:t>
            </a:r>
            <a:r>
              <a:rPr sz="600" i="1" spc="45" dirty="0">
                <a:latin typeface="Times New Roman"/>
                <a:cs typeface="Times New Roman"/>
              </a:rPr>
              <a:t> </a:t>
            </a:r>
            <a:r>
              <a:rPr sz="600" i="1" dirty="0">
                <a:latin typeface="Times New Roman"/>
                <a:cs typeface="Times New Roman"/>
              </a:rPr>
              <a:t>in</a:t>
            </a:r>
            <a:r>
              <a:rPr lang="en-GB" sz="600" i="1" spc="200" dirty="0">
                <a:latin typeface="Times New Roman"/>
                <a:cs typeface="Times New Roman"/>
              </a:rPr>
              <a:t> </a:t>
            </a:r>
            <a:r>
              <a:rPr sz="600" i="1" dirty="0">
                <a:latin typeface="Times New Roman"/>
                <a:cs typeface="Times New Roman"/>
              </a:rPr>
              <a:t>Times</a:t>
            </a:r>
            <a:r>
              <a:rPr sz="600" i="1" spc="60" dirty="0">
                <a:latin typeface="Times New Roman"/>
                <a:cs typeface="Times New Roman"/>
              </a:rPr>
              <a:t> </a:t>
            </a:r>
            <a:r>
              <a:rPr sz="600" i="1" dirty="0">
                <a:latin typeface="Times New Roman"/>
                <a:cs typeface="Times New Roman"/>
              </a:rPr>
              <a:t>New</a:t>
            </a:r>
            <a:r>
              <a:rPr sz="600" i="1" spc="60" dirty="0">
                <a:latin typeface="Times New Roman"/>
                <a:cs typeface="Times New Roman"/>
              </a:rPr>
              <a:t> </a:t>
            </a:r>
            <a:r>
              <a:rPr sz="600" i="1" dirty="0">
                <a:latin typeface="Times New Roman"/>
                <a:cs typeface="Times New Roman"/>
              </a:rPr>
              <a:t>Roman,</a:t>
            </a:r>
            <a:r>
              <a:rPr sz="600" i="1" spc="65" dirty="0">
                <a:latin typeface="Times New Roman"/>
                <a:cs typeface="Times New Roman"/>
              </a:rPr>
              <a:t> </a:t>
            </a:r>
            <a:r>
              <a:rPr sz="600" i="1" dirty="0">
                <a:latin typeface="Times New Roman"/>
                <a:cs typeface="Times New Roman"/>
              </a:rPr>
              <a:t>italic,</a:t>
            </a:r>
            <a:r>
              <a:rPr sz="600" i="1" spc="90" dirty="0">
                <a:latin typeface="Times New Roman"/>
                <a:cs typeface="Times New Roman"/>
              </a:rPr>
              <a:t> </a:t>
            </a:r>
            <a:r>
              <a:rPr sz="600" i="1" dirty="0">
                <a:latin typeface="Times New Roman"/>
                <a:cs typeface="Times New Roman"/>
              </a:rPr>
              <a:t>between</a:t>
            </a:r>
            <a:r>
              <a:rPr sz="600" i="1" spc="90" dirty="0">
                <a:latin typeface="Times New Roman"/>
                <a:cs typeface="Times New Roman"/>
              </a:rPr>
              <a:t> </a:t>
            </a:r>
            <a:r>
              <a:rPr sz="600" i="1" spc="-25" dirty="0">
                <a:latin typeface="Times New Roman"/>
                <a:cs typeface="Times New Roman"/>
              </a:rPr>
              <a:t>18</a:t>
            </a:r>
            <a:r>
              <a:rPr sz="600" i="1" spc="200" dirty="0">
                <a:latin typeface="Times New Roman"/>
                <a:cs typeface="Times New Roman"/>
              </a:rPr>
              <a:t> </a:t>
            </a:r>
            <a:r>
              <a:rPr sz="600" i="1" dirty="0">
                <a:latin typeface="Times New Roman"/>
                <a:cs typeface="Times New Roman"/>
              </a:rPr>
              <a:t>and</a:t>
            </a:r>
            <a:r>
              <a:rPr sz="600" i="1" spc="40" dirty="0">
                <a:latin typeface="Times New Roman"/>
                <a:cs typeface="Times New Roman"/>
              </a:rPr>
              <a:t> </a:t>
            </a:r>
            <a:r>
              <a:rPr sz="600" i="1" dirty="0">
                <a:latin typeface="Times New Roman"/>
                <a:cs typeface="Times New Roman"/>
              </a:rPr>
              <a:t>24</a:t>
            </a:r>
            <a:r>
              <a:rPr sz="600" i="1" spc="45" dirty="0">
                <a:latin typeface="Times New Roman"/>
                <a:cs typeface="Times New Roman"/>
              </a:rPr>
              <a:t> </a:t>
            </a:r>
            <a:r>
              <a:rPr sz="600" i="1" spc="-10" dirty="0">
                <a:latin typeface="Times New Roman"/>
                <a:cs typeface="Times New Roman"/>
              </a:rPr>
              <a:t>points.</a:t>
            </a:r>
            <a:r>
              <a:rPr lang="en-GB" sz="600" i="1" spc="-10" dirty="0">
                <a:latin typeface="Times New Roman"/>
                <a:cs typeface="Times New Roman"/>
              </a:rPr>
              <a:t> </a:t>
            </a:r>
            <a:r>
              <a:rPr lang="en-US" sz="600" i="1" spc="5" dirty="0">
                <a:latin typeface="Times New Roman"/>
                <a:cs typeface="Times New Roman"/>
              </a:rPr>
              <a:t>Left aligned </a:t>
            </a:r>
            <a:r>
              <a:rPr lang="en-US" sz="600" i="1" dirty="0">
                <a:latin typeface="Times New Roman"/>
                <a:cs typeface="Times New Roman"/>
              </a:rPr>
              <a:t>if </a:t>
            </a:r>
            <a:r>
              <a:rPr lang="en-US" sz="600" i="1" spc="-210" dirty="0">
                <a:latin typeface="Times New Roman"/>
                <a:cs typeface="Times New Roman"/>
              </a:rPr>
              <a:t> </a:t>
            </a:r>
            <a:r>
              <a:rPr lang="en-US" sz="600" i="1" dirty="0">
                <a:latin typeface="Times New Roman"/>
                <a:cs typeface="Times New Roman"/>
              </a:rPr>
              <a:t>it </a:t>
            </a:r>
            <a:r>
              <a:rPr lang="en-US" sz="600" i="1" spc="-5" dirty="0">
                <a:latin typeface="Times New Roman"/>
                <a:cs typeface="Times New Roman"/>
              </a:rPr>
              <a:t>refers </a:t>
            </a:r>
            <a:r>
              <a:rPr lang="en-US" sz="600" i="1" dirty="0">
                <a:latin typeface="Times New Roman"/>
                <a:cs typeface="Times New Roman"/>
              </a:rPr>
              <a:t>to </a:t>
            </a:r>
            <a:r>
              <a:rPr lang="en-US" sz="600" i="1" spc="5" dirty="0">
                <a:latin typeface="Times New Roman"/>
                <a:cs typeface="Times New Roman"/>
              </a:rPr>
              <a:t>a </a:t>
            </a:r>
            <a:r>
              <a:rPr lang="en-US" sz="600" i="1" spc="-5" dirty="0">
                <a:latin typeface="Times New Roman"/>
                <a:cs typeface="Times New Roman"/>
              </a:rPr>
              <a:t>figure </a:t>
            </a:r>
            <a:r>
              <a:rPr lang="en-US" sz="600" i="1" spc="5" dirty="0">
                <a:latin typeface="Times New Roman"/>
                <a:cs typeface="Times New Roman"/>
              </a:rPr>
              <a:t>on </a:t>
            </a:r>
            <a:r>
              <a:rPr lang="en-US" sz="600" i="1" dirty="0">
                <a:latin typeface="Times New Roman"/>
                <a:cs typeface="Times New Roman"/>
              </a:rPr>
              <a:t>its left.</a:t>
            </a:r>
            <a:r>
              <a:rPr lang="en-GB" sz="600" spc="-10" dirty="0">
                <a:latin typeface="Times New Roman"/>
                <a:cs typeface="Times New Roman"/>
              </a:rPr>
              <a:t> </a:t>
            </a:r>
            <a:r>
              <a:rPr sz="600" i="1" spc="-10" dirty="0">
                <a:latin typeface="Times New Roman"/>
                <a:cs typeface="Times New Roman"/>
              </a:rPr>
              <a:t>Caption</a:t>
            </a:r>
            <a:r>
              <a:rPr sz="600" i="1" spc="200" dirty="0">
                <a:latin typeface="Times New Roman"/>
                <a:cs typeface="Times New Roman"/>
              </a:rPr>
              <a:t> </a:t>
            </a:r>
            <a:r>
              <a:rPr sz="600" i="1" dirty="0">
                <a:latin typeface="Times New Roman"/>
                <a:cs typeface="Times New Roman"/>
              </a:rPr>
              <a:t>starts</a:t>
            </a:r>
            <a:r>
              <a:rPr sz="600" i="1" spc="45" dirty="0">
                <a:latin typeface="Times New Roman"/>
                <a:cs typeface="Times New Roman"/>
              </a:rPr>
              <a:t> </a:t>
            </a:r>
            <a:r>
              <a:rPr sz="600" i="1" dirty="0">
                <a:latin typeface="Times New Roman"/>
                <a:cs typeface="Times New Roman"/>
              </a:rPr>
              <a:t>right</a:t>
            </a:r>
            <a:r>
              <a:rPr sz="600" i="1" spc="45" dirty="0">
                <a:latin typeface="Times New Roman"/>
                <a:cs typeface="Times New Roman"/>
              </a:rPr>
              <a:t> </a:t>
            </a:r>
            <a:r>
              <a:rPr sz="600" i="1" dirty="0">
                <a:latin typeface="Times New Roman"/>
                <a:cs typeface="Times New Roman"/>
              </a:rPr>
              <a:t>at</a:t>
            </a:r>
            <a:r>
              <a:rPr sz="600" i="1" spc="40" dirty="0">
                <a:latin typeface="Times New Roman"/>
                <a:cs typeface="Times New Roman"/>
              </a:rPr>
              <a:t> </a:t>
            </a:r>
            <a:r>
              <a:rPr sz="600" i="1" dirty="0">
                <a:latin typeface="Times New Roman"/>
                <a:cs typeface="Times New Roman"/>
              </a:rPr>
              <a:t>the</a:t>
            </a:r>
            <a:r>
              <a:rPr sz="600" i="1" spc="50" dirty="0">
                <a:latin typeface="Times New Roman"/>
                <a:cs typeface="Times New Roman"/>
              </a:rPr>
              <a:t> </a:t>
            </a:r>
            <a:r>
              <a:rPr sz="600" i="1" dirty="0">
                <a:latin typeface="Times New Roman"/>
                <a:cs typeface="Times New Roman"/>
              </a:rPr>
              <a:t>top</a:t>
            </a:r>
            <a:r>
              <a:rPr sz="600" i="1" spc="45" dirty="0">
                <a:latin typeface="Times New Roman"/>
                <a:cs typeface="Times New Roman"/>
              </a:rPr>
              <a:t> </a:t>
            </a:r>
            <a:r>
              <a:rPr sz="600" i="1" dirty="0">
                <a:latin typeface="Times New Roman"/>
                <a:cs typeface="Times New Roman"/>
              </a:rPr>
              <a:t>edge</a:t>
            </a:r>
            <a:r>
              <a:rPr sz="600" i="1" spc="45" dirty="0">
                <a:latin typeface="Times New Roman"/>
                <a:cs typeface="Times New Roman"/>
              </a:rPr>
              <a:t> </a:t>
            </a:r>
            <a:r>
              <a:rPr sz="600" i="1" spc="-25" dirty="0">
                <a:latin typeface="Times New Roman"/>
                <a:cs typeface="Times New Roman"/>
              </a:rPr>
              <a:t>of</a:t>
            </a:r>
            <a:r>
              <a:rPr sz="600" i="1" spc="200" dirty="0">
                <a:latin typeface="Times New Roman"/>
                <a:cs typeface="Times New Roman"/>
              </a:rPr>
              <a:t> </a:t>
            </a:r>
            <a:r>
              <a:rPr sz="600" i="1" dirty="0">
                <a:latin typeface="Times New Roman"/>
                <a:cs typeface="Times New Roman"/>
              </a:rPr>
              <a:t>the</a:t>
            </a:r>
            <a:r>
              <a:rPr sz="600" i="1" spc="45" dirty="0">
                <a:latin typeface="Times New Roman"/>
                <a:cs typeface="Times New Roman"/>
              </a:rPr>
              <a:t> </a:t>
            </a:r>
            <a:r>
              <a:rPr sz="600" i="1" dirty="0">
                <a:latin typeface="Times New Roman"/>
                <a:cs typeface="Times New Roman"/>
              </a:rPr>
              <a:t>picture</a:t>
            </a:r>
            <a:r>
              <a:rPr lang="en-GB" sz="600" i="1" spc="50" dirty="0">
                <a:latin typeface="Times New Roman"/>
                <a:cs typeface="Times New Roman"/>
              </a:rPr>
              <a:t> </a:t>
            </a:r>
            <a:r>
              <a:rPr sz="600" i="1" dirty="0">
                <a:latin typeface="Times New Roman"/>
                <a:cs typeface="Times New Roman"/>
              </a:rPr>
              <a:t>(graph</a:t>
            </a:r>
            <a:r>
              <a:rPr sz="600" i="1" spc="55" dirty="0">
                <a:latin typeface="Times New Roman"/>
                <a:cs typeface="Times New Roman"/>
              </a:rPr>
              <a:t> </a:t>
            </a:r>
            <a:r>
              <a:rPr sz="600" i="1" dirty="0">
                <a:latin typeface="Times New Roman"/>
                <a:cs typeface="Times New Roman"/>
              </a:rPr>
              <a:t>or</a:t>
            </a:r>
            <a:r>
              <a:rPr lang="en-GB" sz="600" i="1" spc="55" dirty="0">
                <a:latin typeface="Times New Roman"/>
                <a:cs typeface="Times New Roman"/>
              </a:rPr>
              <a:t> </a:t>
            </a:r>
            <a:r>
              <a:rPr sz="600" i="1" spc="-10" dirty="0">
                <a:latin typeface="Times New Roman"/>
                <a:cs typeface="Times New Roman"/>
              </a:rPr>
              <a:t>photo).</a:t>
            </a:r>
            <a:endParaRPr sz="600" dirty="0">
              <a:latin typeface="Times New Roman"/>
              <a:cs typeface="Times New Roman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169999" y="2909065"/>
            <a:ext cx="1719637" cy="212879"/>
          </a:xfrm>
          <a:prstGeom prst="rect">
            <a:avLst/>
          </a:prstGeom>
          <a:solidFill>
            <a:srgbClr val="800000"/>
          </a:solidFill>
          <a:ln w="3175">
            <a:solidFill>
              <a:srgbClr val="497DBA"/>
            </a:solidFill>
          </a:ln>
        </p:spPr>
        <p:txBody>
          <a:bodyPr vert="horz" wrap="square" lIns="0" tIns="43180" rIns="0" bIns="0" rtlCol="0">
            <a:spAutoFit/>
          </a:bodyPr>
          <a:lstStyle/>
          <a:p>
            <a:pPr marL="86995">
              <a:lnSpc>
                <a:spcPct val="100000"/>
              </a:lnSpc>
              <a:spcBef>
                <a:spcPts val="340"/>
              </a:spcBef>
            </a:pPr>
            <a:r>
              <a:rPr sz="1100" b="1" spc="-10" dirty="0">
                <a:solidFill>
                  <a:schemeClr val="bg1"/>
                </a:solidFill>
                <a:latin typeface="Arial"/>
                <a:cs typeface="Arial"/>
              </a:rPr>
              <a:t>Introduction</a:t>
            </a:r>
            <a:endParaRPr sz="1100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185707" y="7126935"/>
            <a:ext cx="1702176" cy="212879"/>
          </a:xfrm>
          <a:prstGeom prst="rect">
            <a:avLst/>
          </a:prstGeom>
          <a:solidFill>
            <a:srgbClr val="800000"/>
          </a:solidFill>
          <a:ln w="3175">
            <a:solidFill>
              <a:srgbClr val="497DBA"/>
            </a:solidFill>
          </a:ln>
        </p:spPr>
        <p:txBody>
          <a:bodyPr vert="horz" wrap="square" lIns="0" tIns="43180" rIns="0" bIns="0" rtlCol="0">
            <a:spAutoFit/>
          </a:bodyPr>
          <a:lstStyle/>
          <a:p>
            <a:pPr marL="86995">
              <a:lnSpc>
                <a:spcPct val="100000"/>
              </a:lnSpc>
              <a:spcBef>
                <a:spcPts val="340"/>
              </a:spcBef>
            </a:pPr>
            <a:r>
              <a:rPr sz="1100" b="1" dirty="0">
                <a:solidFill>
                  <a:srgbClr val="FFFFFF"/>
                </a:solidFill>
                <a:latin typeface="Arial"/>
                <a:cs typeface="Arial"/>
              </a:rPr>
              <a:t>Aims</a:t>
            </a:r>
            <a:r>
              <a:rPr sz="1100" b="1" spc="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b="1" dirty="0">
                <a:solidFill>
                  <a:srgbClr val="FFFFFF"/>
                </a:solidFill>
                <a:latin typeface="Arial"/>
                <a:cs typeface="Arial"/>
              </a:rPr>
              <a:t>&amp;</a:t>
            </a:r>
            <a:r>
              <a:rPr sz="1100" b="1" spc="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b="1" spc="-10" dirty="0">
                <a:solidFill>
                  <a:srgbClr val="FFFFFF"/>
                </a:solidFill>
                <a:latin typeface="Arial"/>
                <a:cs typeface="Arial"/>
              </a:rPr>
              <a:t>Objectives</a:t>
            </a:r>
            <a:endParaRPr sz="1100" dirty="0">
              <a:latin typeface="Arial"/>
              <a:cs typeface="Arial"/>
            </a:endParaRPr>
          </a:p>
        </p:txBody>
      </p:sp>
      <p:sp>
        <p:nvSpPr>
          <p:cNvPr id="50" name="object 50"/>
          <p:cNvSpPr txBox="1"/>
          <p:nvPr/>
        </p:nvSpPr>
        <p:spPr>
          <a:xfrm>
            <a:off x="2020582" y="2917106"/>
            <a:ext cx="1734299" cy="212879"/>
          </a:xfrm>
          <a:prstGeom prst="rect">
            <a:avLst/>
          </a:prstGeom>
          <a:solidFill>
            <a:srgbClr val="800000"/>
          </a:solidFill>
          <a:ln w="3175">
            <a:solidFill>
              <a:srgbClr val="497DBA"/>
            </a:solidFill>
          </a:ln>
        </p:spPr>
        <p:txBody>
          <a:bodyPr vert="horz" wrap="square" lIns="0" tIns="43180" rIns="0" bIns="0" rtlCol="0">
            <a:spAutoFit/>
          </a:bodyPr>
          <a:lstStyle/>
          <a:p>
            <a:pPr marL="86995">
              <a:lnSpc>
                <a:spcPct val="100000"/>
              </a:lnSpc>
              <a:spcBef>
                <a:spcPts val="340"/>
              </a:spcBef>
            </a:pPr>
            <a:r>
              <a:rPr sz="1100" b="1" spc="-10" dirty="0">
                <a:solidFill>
                  <a:srgbClr val="FFFFFF"/>
                </a:solidFill>
                <a:latin typeface="Arial"/>
                <a:cs typeface="Arial"/>
              </a:rPr>
              <a:t>Methods</a:t>
            </a:r>
            <a:endParaRPr sz="1100" dirty="0">
              <a:latin typeface="Arial"/>
              <a:cs typeface="Arial"/>
            </a:endParaRPr>
          </a:p>
        </p:txBody>
      </p:sp>
      <p:sp>
        <p:nvSpPr>
          <p:cNvPr id="55" name="object 55"/>
          <p:cNvSpPr txBox="1"/>
          <p:nvPr/>
        </p:nvSpPr>
        <p:spPr>
          <a:xfrm>
            <a:off x="3862614" y="2917106"/>
            <a:ext cx="1687216" cy="212879"/>
          </a:xfrm>
          <a:prstGeom prst="rect">
            <a:avLst/>
          </a:prstGeom>
          <a:solidFill>
            <a:srgbClr val="800000"/>
          </a:solidFill>
          <a:ln w="3175">
            <a:solidFill>
              <a:srgbClr val="497DBA"/>
            </a:solidFill>
          </a:ln>
        </p:spPr>
        <p:txBody>
          <a:bodyPr vert="horz" wrap="square" lIns="0" tIns="43180" rIns="0" bIns="0" rtlCol="0">
            <a:spAutoFit/>
          </a:bodyPr>
          <a:lstStyle/>
          <a:p>
            <a:pPr marL="87630">
              <a:lnSpc>
                <a:spcPct val="100000"/>
              </a:lnSpc>
              <a:spcBef>
                <a:spcPts val="340"/>
              </a:spcBef>
            </a:pPr>
            <a:r>
              <a:rPr sz="1100" b="1" spc="-10" dirty="0">
                <a:solidFill>
                  <a:srgbClr val="FFFFFF"/>
                </a:solidFill>
                <a:latin typeface="Arial"/>
                <a:cs typeface="Arial"/>
              </a:rPr>
              <a:t>Results</a:t>
            </a:r>
            <a:endParaRPr sz="1100" dirty="0">
              <a:latin typeface="Arial"/>
              <a:cs typeface="Arial"/>
            </a:endParaRPr>
          </a:p>
        </p:txBody>
      </p:sp>
      <p:sp>
        <p:nvSpPr>
          <p:cNvPr id="59" name="object 59"/>
          <p:cNvSpPr txBox="1"/>
          <p:nvPr/>
        </p:nvSpPr>
        <p:spPr>
          <a:xfrm>
            <a:off x="5662032" y="5992186"/>
            <a:ext cx="1700808" cy="212879"/>
          </a:xfrm>
          <a:prstGeom prst="rect">
            <a:avLst/>
          </a:prstGeom>
          <a:solidFill>
            <a:srgbClr val="800000"/>
          </a:solidFill>
          <a:ln w="3175">
            <a:solidFill>
              <a:srgbClr val="497DBA"/>
            </a:solidFill>
          </a:ln>
        </p:spPr>
        <p:txBody>
          <a:bodyPr vert="horz" wrap="square" lIns="0" tIns="43180" rIns="0" bIns="0" rtlCol="0">
            <a:spAutoFit/>
          </a:bodyPr>
          <a:lstStyle/>
          <a:p>
            <a:pPr marL="87630">
              <a:lnSpc>
                <a:spcPct val="100000"/>
              </a:lnSpc>
              <a:spcBef>
                <a:spcPts val="340"/>
              </a:spcBef>
            </a:pPr>
            <a:r>
              <a:rPr sz="1100" b="1" spc="-10" dirty="0">
                <a:solidFill>
                  <a:srgbClr val="FFFFFF"/>
                </a:solidFill>
                <a:latin typeface="Arial"/>
                <a:cs typeface="Arial"/>
              </a:rPr>
              <a:t>References</a:t>
            </a:r>
            <a:endParaRPr sz="1100" dirty="0">
              <a:latin typeface="Arial"/>
              <a:cs typeface="Arial"/>
            </a:endParaRPr>
          </a:p>
        </p:txBody>
      </p:sp>
      <p:sp>
        <p:nvSpPr>
          <p:cNvPr id="64" name="object 64"/>
          <p:cNvSpPr txBox="1"/>
          <p:nvPr/>
        </p:nvSpPr>
        <p:spPr>
          <a:xfrm>
            <a:off x="5654492" y="9292167"/>
            <a:ext cx="1723841" cy="185307"/>
          </a:xfrm>
          <a:prstGeom prst="rect">
            <a:avLst/>
          </a:prstGeom>
          <a:solidFill>
            <a:srgbClr val="800000"/>
          </a:solidFill>
        </p:spPr>
        <p:txBody>
          <a:bodyPr vert="horz" wrap="square" lIns="0" tIns="15875" rIns="0" bIns="0" rtlCol="0">
            <a:spAutoFit/>
          </a:bodyPr>
          <a:lstStyle/>
          <a:p>
            <a:pPr marL="86360">
              <a:lnSpc>
                <a:spcPct val="100000"/>
              </a:lnSpc>
              <a:spcBef>
                <a:spcPts val="125"/>
              </a:spcBef>
            </a:pPr>
            <a:r>
              <a:rPr sz="1100" b="1" spc="-10" dirty="0">
                <a:solidFill>
                  <a:srgbClr val="FFFFFF"/>
                </a:solidFill>
                <a:latin typeface="Arial"/>
                <a:cs typeface="Arial"/>
              </a:rPr>
              <a:t>Acknowledgements</a:t>
            </a:r>
            <a:endParaRPr sz="1100" dirty="0">
              <a:latin typeface="Arial"/>
              <a:cs typeface="Arial"/>
            </a:endParaRPr>
          </a:p>
        </p:txBody>
      </p:sp>
      <p:sp>
        <p:nvSpPr>
          <p:cNvPr id="70" name="object 70"/>
          <p:cNvSpPr txBox="1"/>
          <p:nvPr/>
        </p:nvSpPr>
        <p:spPr>
          <a:xfrm>
            <a:off x="5654492" y="2917104"/>
            <a:ext cx="1705709" cy="212238"/>
          </a:xfrm>
          <a:prstGeom prst="rect">
            <a:avLst/>
          </a:prstGeom>
          <a:solidFill>
            <a:srgbClr val="800000"/>
          </a:solidFill>
          <a:ln w="3175">
            <a:solidFill>
              <a:srgbClr val="497DBA"/>
            </a:solidFill>
          </a:ln>
        </p:spPr>
        <p:txBody>
          <a:bodyPr vert="horz" wrap="square" lIns="0" tIns="42545" rIns="0" bIns="0" rtlCol="0">
            <a:spAutoFit/>
          </a:bodyPr>
          <a:lstStyle/>
          <a:p>
            <a:pPr marL="87630">
              <a:lnSpc>
                <a:spcPct val="100000"/>
              </a:lnSpc>
              <a:spcBef>
                <a:spcPts val="335"/>
              </a:spcBef>
            </a:pPr>
            <a:r>
              <a:rPr sz="1100" b="1" spc="-10" dirty="0">
                <a:solidFill>
                  <a:srgbClr val="FFFFFF"/>
                </a:solidFill>
                <a:latin typeface="Arial"/>
                <a:cs typeface="Arial"/>
              </a:rPr>
              <a:t>Conclusion</a:t>
            </a:r>
            <a:endParaRPr sz="1100" dirty="0">
              <a:latin typeface="Arial"/>
              <a:cs typeface="Arial"/>
            </a:endParaRP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334B8291-EBC3-D21E-6047-7FA78FE04DA2}"/>
              </a:ext>
            </a:extLst>
          </p:cNvPr>
          <p:cNvSpPr txBox="1"/>
          <p:nvPr/>
        </p:nvSpPr>
        <p:spPr>
          <a:xfrm>
            <a:off x="167774" y="3334092"/>
            <a:ext cx="1719637" cy="304698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800" i="1" u="sng" dirty="0">
                <a:latin typeface="Arial" panose="020B0604020202020204" pitchFamily="34" charset="0"/>
                <a:cs typeface="Arial" panose="020B0604020202020204" pitchFamily="34" charset="0"/>
              </a:rPr>
              <a:t>Poster Size: 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en-US" sz="800" spc="6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page</a:t>
            </a:r>
            <a:r>
              <a:rPr lang="en-US" sz="800" spc="7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size</a:t>
            </a:r>
            <a:r>
              <a:rPr lang="en-US" sz="800" spc="4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lang="en-US" sz="800" spc="5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this</a:t>
            </a:r>
            <a:r>
              <a:rPr lang="en-US" sz="800" spc="5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poster</a:t>
            </a:r>
            <a:r>
              <a:rPr lang="en-US" sz="800" spc="6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template</a:t>
            </a:r>
            <a:r>
              <a:rPr lang="en-US" sz="800" spc="5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" spc="-25" dirty="0">
                <a:latin typeface="Arial" panose="020B0604020202020204" pitchFamily="34" charset="0"/>
                <a:cs typeface="Arial" panose="020B0604020202020204" pitchFamily="34" charset="0"/>
              </a:rPr>
              <a:t>is</a:t>
            </a:r>
            <a:r>
              <a:rPr lang="en-US" sz="800" spc="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" spc="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inches</a:t>
            </a:r>
            <a:r>
              <a:rPr lang="en-US" sz="800" spc="4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in</a:t>
            </a:r>
            <a:r>
              <a:rPr lang="en-US" sz="800" spc="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height</a:t>
            </a:r>
            <a:r>
              <a:rPr lang="en-US" sz="800" spc="45" dirty="0">
                <a:latin typeface="Arial" panose="020B0604020202020204" pitchFamily="34" charset="0"/>
                <a:cs typeface="Arial" panose="020B0604020202020204" pitchFamily="34" charset="0"/>
              </a:rPr>
              <a:t> 48</a:t>
            </a:r>
            <a:r>
              <a:rPr lang="en-US" sz="800" spc="4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inches</a:t>
            </a:r>
            <a:r>
              <a:rPr lang="en-US" sz="800" spc="30" dirty="0">
                <a:latin typeface="Arial" panose="020B0604020202020204" pitchFamily="34" charset="0"/>
                <a:cs typeface="Arial" panose="020B0604020202020204" pitchFamily="34" charset="0"/>
              </a:rPr>
              <a:t> and 36 inch width</a:t>
            </a:r>
            <a:r>
              <a:rPr lang="en-US" sz="800" spc="-25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br>
              <a:rPr lang="en-US" sz="800" spc="-25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sz="800" spc="-25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800" spc="-25" dirty="0">
                <a:latin typeface="Arial" panose="020B0604020202020204" pitchFamily="34" charset="0"/>
                <a:cs typeface="Arial" panose="020B0604020202020204" pitchFamily="34" charset="0"/>
              </a:rPr>
              <a:t>Note: The poster must be a single page built in using either M.S Power point, word, Visio or Adobe Illustrator. </a:t>
            </a:r>
            <a:br>
              <a:rPr lang="en-US" sz="800" spc="15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sz="800" spc="15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800" spc="15" dirty="0">
                <a:latin typeface="Arial" panose="020B0604020202020204" pitchFamily="34" charset="0"/>
                <a:cs typeface="Arial" panose="020B0604020202020204" pitchFamily="34" charset="0"/>
              </a:rPr>
              <a:t>Important Note:</a:t>
            </a:r>
            <a:r>
              <a:rPr lang="en-US" sz="800" spc="50" dirty="0">
                <a:latin typeface="Arial" panose="020B0604020202020204" pitchFamily="34" charset="0"/>
                <a:cs typeface="Arial" panose="020B0604020202020204" pitchFamily="34" charset="0"/>
              </a:rPr>
              <a:t> No</a:t>
            </a:r>
            <a:r>
              <a:rPr lang="en-US" sz="800" spc="4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need</a:t>
            </a:r>
            <a:r>
              <a:rPr lang="en-US" sz="800" spc="4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to</a:t>
            </a:r>
            <a:r>
              <a:rPr lang="en-US" sz="800" spc="4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fill</a:t>
            </a:r>
            <a:r>
              <a:rPr lang="en-US" sz="800" spc="4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up</a:t>
            </a:r>
            <a:r>
              <a:rPr lang="en-US" sz="800" spc="3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en-US" sz="800" spc="4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whole</a:t>
            </a:r>
            <a:r>
              <a:rPr lang="en-US" sz="800" spc="5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" spc="-20" dirty="0">
                <a:latin typeface="Arial" panose="020B0604020202020204" pitchFamily="34" charset="0"/>
                <a:cs typeface="Arial" panose="020B0604020202020204" pitchFamily="34" charset="0"/>
              </a:rPr>
              <a:t>space</a:t>
            </a:r>
            <a:r>
              <a:rPr lang="en-US" sz="800" spc="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allocated</a:t>
            </a:r>
            <a:r>
              <a:rPr lang="en-US" sz="800" spc="8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by</a:t>
            </a:r>
            <a:r>
              <a:rPr lang="en-US" sz="800" spc="7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some</a:t>
            </a:r>
            <a:r>
              <a:rPr lang="en-US" sz="800" spc="7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conference</a:t>
            </a:r>
            <a:r>
              <a:rPr lang="en-US" sz="800" spc="6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organizers.</a:t>
            </a:r>
            <a:r>
              <a:rPr lang="en-US" sz="800" spc="7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Do</a:t>
            </a:r>
            <a:r>
              <a:rPr lang="en-US" sz="800" spc="9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not</a:t>
            </a:r>
            <a:r>
              <a:rPr lang="en-US" sz="800" spc="8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" spc="-20" dirty="0">
                <a:latin typeface="Arial" panose="020B0604020202020204" pitchFamily="34" charset="0"/>
                <a:cs typeface="Arial" panose="020B0604020202020204" pitchFamily="34" charset="0"/>
              </a:rPr>
              <a:t>make</a:t>
            </a:r>
            <a:r>
              <a:rPr lang="en-US" sz="800" spc="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your</a:t>
            </a:r>
            <a:r>
              <a:rPr lang="en-US" sz="800" spc="7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poster</a:t>
            </a:r>
            <a:r>
              <a:rPr lang="en-US" sz="800" spc="5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bigger</a:t>
            </a:r>
            <a:r>
              <a:rPr lang="en-US" sz="800" spc="6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than</a:t>
            </a:r>
            <a:r>
              <a:rPr lang="en-US" sz="800" spc="6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necessary</a:t>
            </a:r>
            <a:r>
              <a:rPr lang="en-US" sz="800" spc="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just</a:t>
            </a:r>
            <a:r>
              <a:rPr lang="en-US" sz="800" spc="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to</a:t>
            </a:r>
            <a:r>
              <a:rPr lang="en-US" sz="800" spc="6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fill</a:t>
            </a:r>
            <a:r>
              <a:rPr lang="en-US" sz="800" spc="5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that</a:t>
            </a:r>
            <a:r>
              <a:rPr lang="en-US" sz="800" spc="6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" spc="-20" dirty="0">
                <a:latin typeface="Arial" panose="020B0604020202020204" pitchFamily="34" charset="0"/>
                <a:cs typeface="Arial" panose="020B0604020202020204" pitchFamily="34" charset="0"/>
              </a:rPr>
              <a:t>given</a:t>
            </a:r>
            <a:r>
              <a:rPr lang="en-US" sz="800" spc="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" spc="-10" dirty="0">
                <a:latin typeface="Arial" panose="020B0604020202020204" pitchFamily="34" charset="0"/>
                <a:cs typeface="Arial" panose="020B0604020202020204" pitchFamily="34" charset="0"/>
              </a:rPr>
              <a:t>size.</a:t>
            </a:r>
            <a:br>
              <a:rPr lang="en-US" sz="800" spc="-1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sz="800" spc="-1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en-US" sz="800" spc="5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sub-title</a:t>
            </a:r>
            <a:r>
              <a:rPr lang="en-US" sz="800" spc="4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text</a:t>
            </a:r>
            <a:r>
              <a:rPr lang="en-US" sz="800" spc="5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boxes</a:t>
            </a:r>
            <a:r>
              <a:rPr lang="en-US" sz="800" spc="6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can</a:t>
            </a:r>
            <a:r>
              <a:rPr lang="en-US" sz="800" spc="4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be</a:t>
            </a:r>
            <a:r>
              <a:rPr lang="en-US" sz="800" spc="5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moved</a:t>
            </a:r>
            <a:r>
              <a:rPr lang="en-US" sz="800" spc="7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up</a:t>
            </a:r>
            <a:r>
              <a:rPr lang="en-US" sz="800" spc="5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or</a:t>
            </a:r>
            <a:r>
              <a:rPr lang="en-US" sz="800" spc="6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" spc="-20" dirty="0">
                <a:latin typeface="Arial" panose="020B0604020202020204" pitchFamily="34" charset="0"/>
                <a:cs typeface="Arial" panose="020B0604020202020204" pitchFamily="34" charset="0"/>
              </a:rPr>
              <a:t>down</a:t>
            </a:r>
            <a:r>
              <a:rPr lang="en-US" sz="800" spc="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depending</a:t>
            </a:r>
            <a:r>
              <a:rPr lang="en-US" sz="800" spc="7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on</a:t>
            </a:r>
            <a:r>
              <a:rPr lang="en-US" sz="800" spc="8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how</a:t>
            </a:r>
            <a:r>
              <a:rPr lang="en-US" sz="800" spc="7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big</a:t>
            </a:r>
            <a:r>
              <a:rPr lang="en-US" sz="800" spc="7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or</a:t>
            </a:r>
            <a:r>
              <a:rPr lang="en-US" sz="800" spc="8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small</a:t>
            </a:r>
            <a:r>
              <a:rPr lang="en-US" sz="800" spc="6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your</a:t>
            </a:r>
            <a:r>
              <a:rPr lang="en-US" sz="800" spc="8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‘Introduction’,</a:t>
            </a:r>
            <a:r>
              <a:rPr lang="en-US" sz="800" spc="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" spc="-10" dirty="0">
                <a:latin typeface="Arial" panose="020B0604020202020204" pitchFamily="34" charset="0"/>
                <a:cs typeface="Arial" panose="020B0604020202020204" pitchFamily="34" charset="0"/>
              </a:rPr>
              <a:t>‘Aim’,</a:t>
            </a:r>
            <a:r>
              <a:rPr lang="en-US" sz="800" spc="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‘Method’,</a:t>
            </a:r>
            <a:r>
              <a:rPr lang="en-US" sz="800" spc="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‘Results’</a:t>
            </a:r>
            <a:r>
              <a:rPr lang="en-US" sz="800" spc="4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lang="en-US" sz="800" spc="11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‘Conclusion’</a:t>
            </a:r>
            <a:r>
              <a:rPr lang="en-US" sz="800" spc="6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" spc="-20" dirty="0">
                <a:latin typeface="Arial" panose="020B0604020202020204" pitchFamily="34" charset="0"/>
                <a:cs typeface="Arial" panose="020B0604020202020204" pitchFamily="34" charset="0"/>
              </a:rPr>
              <a:t>are.</a:t>
            </a:r>
            <a:endParaRPr lang="en-US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br>
              <a:rPr lang="en-IN" sz="800" dirty="0"/>
            </a:br>
            <a:endParaRPr lang="en-IN" sz="800" dirty="0"/>
          </a:p>
        </p:txBody>
      </p:sp>
      <p:sp>
        <p:nvSpPr>
          <p:cNvPr id="76" name="object 22">
            <a:extLst>
              <a:ext uri="{FF2B5EF4-FFF2-40B4-BE49-F238E27FC236}">
                <a16:creationId xmlns:a16="http://schemas.microsoft.com/office/drawing/2014/main" id="{89AF6AAB-7BA4-2018-62A7-9B418E8A1601}"/>
              </a:ext>
            </a:extLst>
          </p:cNvPr>
          <p:cNvSpPr/>
          <p:nvPr/>
        </p:nvSpPr>
        <p:spPr>
          <a:xfrm>
            <a:off x="4699487" y="5159451"/>
            <a:ext cx="761250" cy="1241871"/>
          </a:xfrm>
          <a:custGeom>
            <a:avLst/>
            <a:gdLst/>
            <a:ahLst/>
            <a:cxnLst/>
            <a:rect l="l" t="t" r="r" b="b"/>
            <a:pathLst>
              <a:path w="1315720" h="877570">
                <a:moveTo>
                  <a:pt x="1315148" y="0"/>
                </a:moveTo>
                <a:lnTo>
                  <a:pt x="0" y="0"/>
                </a:lnTo>
                <a:lnTo>
                  <a:pt x="0" y="876998"/>
                </a:lnTo>
                <a:lnTo>
                  <a:pt x="1315148" y="876998"/>
                </a:lnTo>
                <a:lnTo>
                  <a:pt x="1315148" y="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" name="object 28">
            <a:extLst>
              <a:ext uri="{FF2B5EF4-FFF2-40B4-BE49-F238E27FC236}">
                <a16:creationId xmlns:a16="http://schemas.microsoft.com/office/drawing/2014/main" id="{4CABE641-E4D2-440D-4F2B-14194139EE12}"/>
              </a:ext>
            </a:extLst>
          </p:cNvPr>
          <p:cNvSpPr txBox="1"/>
          <p:nvPr/>
        </p:nvSpPr>
        <p:spPr>
          <a:xfrm>
            <a:off x="3947150" y="5341622"/>
            <a:ext cx="670583" cy="953466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 indent="46990" algn="r">
              <a:lnSpc>
                <a:spcPct val="101800"/>
              </a:lnSpc>
              <a:spcBef>
                <a:spcPts val="90"/>
              </a:spcBef>
            </a:pPr>
            <a:r>
              <a:rPr lang="en-US" sz="600" i="1" spc="5" dirty="0">
                <a:latin typeface="Times New Roman"/>
                <a:cs typeface="Times New Roman"/>
              </a:rPr>
              <a:t>Captions </a:t>
            </a:r>
            <a:r>
              <a:rPr lang="en-US" sz="600" i="1" dirty="0">
                <a:latin typeface="Times New Roman"/>
                <a:cs typeface="Times New Roman"/>
              </a:rPr>
              <a:t>to </a:t>
            </a:r>
            <a:r>
              <a:rPr lang="en-US" sz="600" i="1" spc="5" dirty="0">
                <a:latin typeface="Times New Roman"/>
                <a:cs typeface="Times New Roman"/>
              </a:rPr>
              <a:t>be </a:t>
            </a:r>
            <a:r>
              <a:rPr lang="en-US" sz="600" i="1" dirty="0">
                <a:latin typeface="Times New Roman"/>
                <a:cs typeface="Times New Roman"/>
              </a:rPr>
              <a:t>set in </a:t>
            </a:r>
            <a:r>
              <a:rPr lang="en-US" sz="600" i="1" spc="-10" dirty="0">
                <a:latin typeface="Times New Roman"/>
                <a:cs typeface="Times New Roman"/>
              </a:rPr>
              <a:t>Times</a:t>
            </a:r>
            <a:r>
              <a:rPr lang="en-US" sz="600" i="1" spc="5" dirty="0">
                <a:latin typeface="Times New Roman"/>
                <a:cs typeface="Times New Roman"/>
              </a:rPr>
              <a:t> New Roman, </a:t>
            </a:r>
            <a:r>
              <a:rPr lang="en-US" sz="600" i="1" dirty="0">
                <a:latin typeface="Times New Roman"/>
                <a:cs typeface="Times New Roman"/>
              </a:rPr>
              <a:t>italic, </a:t>
            </a:r>
            <a:r>
              <a:rPr lang="en-US" sz="600" i="1" spc="5" dirty="0">
                <a:latin typeface="Times New Roman"/>
                <a:cs typeface="Times New Roman"/>
              </a:rPr>
              <a:t>between 18 </a:t>
            </a:r>
            <a:r>
              <a:rPr lang="en-US" sz="600" i="1" spc="10" dirty="0">
                <a:latin typeface="Times New Roman"/>
                <a:cs typeface="Times New Roman"/>
              </a:rPr>
              <a:t> </a:t>
            </a:r>
            <a:r>
              <a:rPr lang="en-US" sz="600" i="1" spc="5" dirty="0">
                <a:latin typeface="Times New Roman"/>
                <a:cs typeface="Times New Roman"/>
              </a:rPr>
              <a:t>and 24 </a:t>
            </a:r>
            <a:r>
              <a:rPr lang="en-US" sz="600" i="1" dirty="0">
                <a:latin typeface="Times New Roman"/>
                <a:cs typeface="Times New Roman"/>
              </a:rPr>
              <a:t>points. </a:t>
            </a:r>
            <a:r>
              <a:rPr lang="en-US" sz="600" i="1" spc="5" dirty="0">
                <a:latin typeface="Times New Roman"/>
                <a:cs typeface="Times New Roman"/>
              </a:rPr>
              <a:t>Right aligned </a:t>
            </a:r>
            <a:r>
              <a:rPr lang="en-US" sz="600" i="1" dirty="0">
                <a:latin typeface="Times New Roman"/>
                <a:cs typeface="Times New Roman"/>
              </a:rPr>
              <a:t>if </a:t>
            </a:r>
            <a:r>
              <a:rPr lang="en-US" sz="600" i="1" spc="-210" dirty="0">
                <a:latin typeface="Times New Roman"/>
                <a:cs typeface="Times New Roman"/>
              </a:rPr>
              <a:t> </a:t>
            </a:r>
            <a:r>
              <a:rPr lang="en-US" sz="600" i="1" dirty="0">
                <a:latin typeface="Times New Roman"/>
                <a:cs typeface="Times New Roman"/>
              </a:rPr>
              <a:t>it </a:t>
            </a:r>
            <a:r>
              <a:rPr lang="en-US" sz="600" i="1" spc="-5" dirty="0">
                <a:latin typeface="Times New Roman"/>
                <a:cs typeface="Times New Roman"/>
              </a:rPr>
              <a:t>refers </a:t>
            </a:r>
            <a:r>
              <a:rPr lang="en-US" sz="600" i="1" dirty="0">
                <a:latin typeface="Times New Roman"/>
                <a:cs typeface="Times New Roman"/>
              </a:rPr>
              <a:t>to </a:t>
            </a:r>
            <a:r>
              <a:rPr lang="en-US" sz="600" i="1" spc="5" dirty="0">
                <a:latin typeface="Times New Roman"/>
                <a:cs typeface="Times New Roman"/>
              </a:rPr>
              <a:t>a </a:t>
            </a:r>
            <a:r>
              <a:rPr lang="en-US" sz="600" i="1" spc="-5" dirty="0">
                <a:latin typeface="Times New Roman"/>
                <a:cs typeface="Times New Roman"/>
              </a:rPr>
              <a:t>figure </a:t>
            </a:r>
            <a:r>
              <a:rPr lang="en-US" sz="600" i="1" spc="5" dirty="0">
                <a:latin typeface="Times New Roman"/>
                <a:cs typeface="Times New Roman"/>
              </a:rPr>
              <a:t>on </a:t>
            </a:r>
            <a:r>
              <a:rPr lang="en-US" sz="600" i="1" dirty="0">
                <a:latin typeface="Times New Roman"/>
                <a:cs typeface="Times New Roman"/>
              </a:rPr>
              <a:t>its right. </a:t>
            </a:r>
            <a:r>
              <a:rPr lang="en-US" sz="600" i="1" spc="5" dirty="0">
                <a:latin typeface="Times New Roman"/>
                <a:cs typeface="Times New Roman"/>
              </a:rPr>
              <a:t>Caption </a:t>
            </a:r>
            <a:r>
              <a:rPr lang="en-US" sz="600" i="1" dirty="0">
                <a:latin typeface="Times New Roman"/>
                <a:cs typeface="Times New Roman"/>
              </a:rPr>
              <a:t>starts right </a:t>
            </a:r>
            <a:r>
              <a:rPr lang="en-US" sz="600" i="1" spc="5" dirty="0">
                <a:latin typeface="Times New Roman"/>
                <a:cs typeface="Times New Roman"/>
              </a:rPr>
              <a:t>at the top </a:t>
            </a:r>
            <a:r>
              <a:rPr lang="en-US" sz="600" i="1" spc="10" dirty="0">
                <a:latin typeface="Times New Roman"/>
                <a:cs typeface="Times New Roman"/>
              </a:rPr>
              <a:t> </a:t>
            </a:r>
            <a:r>
              <a:rPr lang="en-US" sz="600" i="1" spc="5" dirty="0">
                <a:latin typeface="Times New Roman"/>
                <a:cs typeface="Times New Roman"/>
              </a:rPr>
              <a:t>edge</a:t>
            </a:r>
            <a:r>
              <a:rPr lang="en-US" sz="600" i="1" spc="-10" dirty="0">
                <a:latin typeface="Times New Roman"/>
                <a:cs typeface="Times New Roman"/>
              </a:rPr>
              <a:t> </a:t>
            </a:r>
            <a:r>
              <a:rPr lang="en-US" sz="600" i="1" spc="5" dirty="0">
                <a:latin typeface="Times New Roman"/>
                <a:cs typeface="Times New Roman"/>
              </a:rPr>
              <a:t>of</a:t>
            </a:r>
            <a:r>
              <a:rPr lang="en-US" sz="600" i="1" spc="-5" dirty="0">
                <a:latin typeface="Times New Roman"/>
                <a:cs typeface="Times New Roman"/>
              </a:rPr>
              <a:t> </a:t>
            </a:r>
            <a:r>
              <a:rPr lang="en-US" sz="600" i="1" spc="5" dirty="0">
                <a:latin typeface="Times New Roman"/>
                <a:cs typeface="Times New Roman"/>
              </a:rPr>
              <a:t>the</a:t>
            </a:r>
            <a:r>
              <a:rPr lang="en-US" sz="600" i="1" spc="-5" dirty="0">
                <a:latin typeface="Times New Roman"/>
                <a:cs typeface="Times New Roman"/>
              </a:rPr>
              <a:t> picture</a:t>
            </a:r>
            <a:r>
              <a:rPr lang="en-US" sz="600" i="1" spc="-10" dirty="0">
                <a:latin typeface="Times New Roman"/>
                <a:cs typeface="Times New Roman"/>
              </a:rPr>
              <a:t> </a:t>
            </a:r>
            <a:r>
              <a:rPr lang="en-US" sz="600" i="1" dirty="0">
                <a:latin typeface="Times New Roman"/>
                <a:cs typeface="Times New Roman"/>
              </a:rPr>
              <a:t>(graph</a:t>
            </a:r>
            <a:r>
              <a:rPr lang="en-US" sz="600" i="1" spc="5" dirty="0">
                <a:latin typeface="Times New Roman"/>
                <a:cs typeface="Times New Roman"/>
              </a:rPr>
              <a:t> or</a:t>
            </a:r>
            <a:r>
              <a:rPr lang="en-US" sz="600" spc="5" dirty="0">
                <a:latin typeface="Times New Roman"/>
                <a:cs typeface="Times New Roman"/>
              </a:rPr>
              <a:t> </a:t>
            </a:r>
            <a:r>
              <a:rPr lang="en-US" sz="600" i="1" dirty="0">
                <a:latin typeface="Times New Roman"/>
                <a:cs typeface="Times New Roman"/>
              </a:rPr>
              <a:t>photo).</a:t>
            </a:r>
            <a:endParaRPr lang="en-US" sz="600" dirty="0">
              <a:latin typeface="Times New Roman"/>
              <a:cs typeface="Times New Roman"/>
            </a:endParaRP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9C2AADBC-2C26-824C-805E-49DAA87B6857}"/>
              </a:ext>
            </a:extLst>
          </p:cNvPr>
          <p:cNvSpPr txBox="1"/>
          <p:nvPr/>
        </p:nvSpPr>
        <p:spPr>
          <a:xfrm>
            <a:off x="5654492" y="3324762"/>
            <a:ext cx="1701449" cy="189282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900" dirty="0">
                <a:latin typeface="Arial"/>
                <a:cs typeface="Arial"/>
              </a:rPr>
              <a:t>-Can be mentioned in</a:t>
            </a:r>
            <a:r>
              <a:rPr lang="en-US" sz="900" spc="45" dirty="0">
                <a:latin typeface="Arial"/>
                <a:cs typeface="Arial"/>
              </a:rPr>
              <a:t> </a:t>
            </a:r>
            <a:r>
              <a:rPr lang="en-US" sz="900" dirty="0">
                <a:latin typeface="Arial"/>
                <a:cs typeface="Arial"/>
              </a:rPr>
              <a:t>key</a:t>
            </a:r>
            <a:r>
              <a:rPr lang="en-US" sz="900" spc="45" dirty="0">
                <a:latin typeface="Arial"/>
                <a:cs typeface="Arial"/>
              </a:rPr>
              <a:t> </a:t>
            </a:r>
            <a:r>
              <a:rPr lang="en-US" sz="900" spc="-10" dirty="0">
                <a:latin typeface="Arial"/>
                <a:cs typeface="Arial"/>
              </a:rPr>
              <a:t>points.</a:t>
            </a:r>
            <a:br>
              <a:rPr lang="en-US" sz="900" spc="-10" dirty="0">
                <a:latin typeface="Arial"/>
                <a:cs typeface="Arial"/>
              </a:rPr>
            </a:br>
            <a:r>
              <a:rPr lang="en-US" sz="900" spc="-10" dirty="0">
                <a:latin typeface="Arial"/>
                <a:cs typeface="Arial"/>
              </a:rPr>
              <a:t>-</a:t>
            </a:r>
            <a:r>
              <a:rPr lang="en-US" sz="900" dirty="0">
                <a:latin typeface="Arial"/>
                <a:cs typeface="Arial"/>
              </a:rPr>
              <a:t>Not</a:t>
            </a:r>
            <a:r>
              <a:rPr lang="en-US" sz="900" spc="45" dirty="0">
                <a:latin typeface="Arial"/>
                <a:cs typeface="Arial"/>
              </a:rPr>
              <a:t> </a:t>
            </a:r>
            <a:r>
              <a:rPr lang="en-US" sz="900" dirty="0">
                <a:latin typeface="Arial"/>
                <a:cs typeface="Arial"/>
              </a:rPr>
              <a:t>more</a:t>
            </a:r>
            <a:r>
              <a:rPr lang="en-US" sz="900" spc="50" dirty="0">
                <a:latin typeface="Arial"/>
                <a:cs typeface="Arial"/>
              </a:rPr>
              <a:t> </a:t>
            </a:r>
            <a:r>
              <a:rPr lang="en-US" sz="900" dirty="0">
                <a:latin typeface="Arial"/>
                <a:cs typeface="Arial"/>
              </a:rPr>
              <a:t>than</a:t>
            </a:r>
            <a:r>
              <a:rPr lang="en-US" sz="900" spc="45" dirty="0">
                <a:latin typeface="Arial"/>
                <a:cs typeface="Arial"/>
              </a:rPr>
              <a:t> </a:t>
            </a:r>
            <a:r>
              <a:rPr lang="en-US" sz="900" dirty="0">
                <a:latin typeface="Arial"/>
                <a:cs typeface="Arial"/>
              </a:rPr>
              <a:t>4</a:t>
            </a:r>
            <a:r>
              <a:rPr lang="en-US" sz="900" spc="45" dirty="0">
                <a:latin typeface="Arial"/>
                <a:cs typeface="Arial"/>
              </a:rPr>
              <a:t> </a:t>
            </a:r>
            <a:r>
              <a:rPr lang="en-US" sz="900" dirty="0">
                <a:latin typeface="Arial"/>
                <a:cs typeface="Arial"/>
              </a:rPr>
              <a:t>key</a:t>
            </a:r>
            <a:r>
              <a:rPr lang="en-US" sz="900" spc="45" dirty="0">
                <a:latin typeface="Arial"/>
                <a:cs typeface="Arial"/>
              </a:rPr>
              <a:t> </a:t>
            </a:r>
            <a:r>
              <a:rPr lang="en-US" sz="900" spc="-10" dirty="0">
                <a:latin typeface="Arial"/>
                <a:cs typeface="Arial"/>
              </a:rPr>
              <a:t>points</a:t>
            </a:r>
            <a:br>
              <a:rPr lang="en-US" sz="900" spc="-10" dirty="0">
                <a:latin typeface="Arial"/>
                <a:cs typeface="Arial"/>
              </a:rPr>
            </a:br>
            <a:br>
              <a:rPr lang="en-US" sz="900" spc="-10" dirty="0">
                <a:latin typeface="Arial"/>
                <a:cs typeface="Arial"/>
              </a:rPr>
            </a:br>
            <a:br>
              <a:rPr lang="en-US" sz="900" spc="-10" dirty="0">
                <a:latin typeface="Arial"/>
                <a:cs typeface="Arial"/>
              </a:rPr>
            </a:br>
            <a:br>
              <a:rPr lang="en-US" sz="900" spc="-10" dirty="0">
                <a:latin typeface="Arial"/>
                <a:cs typeface="Arial"/>
              </a:rPr>
            </a:br>
            <a:br>
              <a:rPr lang="en-US" sz="900" spc="-10" dirty="0">
                <a:latin typeface="Arial"/>
                <a:cs typeface="Arial"/>
              </a:rPr>
            </a:br>
            <a:br>
              <a:rPr lang="en-US" sz="900" spc="-10" dirty="0">
                <a:latin typeface="Arial"/>
                <a:cs typeface="Arial"/>
              </a:rPr>
            </a:br>
            <a:br>
              <a:rPr lang="en-US" sz="900" spc="-10" dirty="0">
                <a:latin typeface="Arial"/>
                <a:cs typeface="Arial"/>
              </a:rPr>
            </a:br>
            <a:br>
              <a:rPr lang="en-US" sz="900" spc="-10" dirty="0">
                <a:latin typeface="Arial"/>
                <a:cs typeface="Arial"/>
              </a:rPr>
            </a:br>
            <a:br>
              <a:rPr lang="en-US" sz="900" spc="-10" dirty="0">
                <a:latin typeface="Arial"/>
                <a:cs typeface="Arial"/>
              </a:rPr>
            </a:br>
            <a:br>
              <a:rPr lang="en-US" sz="900" spc="-10" dirty="0">
                <a:latin typeface="Arial"/>
                <a:cs typeface="Arial"/>
              </a:rPr>
            </a:br>
            <a:endParaRPr lang="en-IN" sz="900" dirty="0"/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8DF89F81-F685-EF33-3AF4-1221BF15BB77}"/>
              </a:ext>
            </a:extLst>
          </p:cNvPr>
          <p:cNvSpPr txBox="1"/>
          <p:nvPr/>
        </p:nvSpPr>
        <p:spPr>
          <a:xfrm>
            <a:off x="5662032" y="9660349"/>
            <a:ext cx="1716301" cy="5078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sz="900" spc="-20" dirty="0">
              <a:latin typeface="Arial"/>
              <a:cs typeface="Arial"/>
            </a:endParaRPr>
          </a:p>
          <a:p>
            <a:br>
              <a:rPr lang="en-US" sz="900" spc="-20" dirty="0">
                <a:latin typeface="Arial"/>
                <a:cs typeface="Arial"/>
              </a:rPr>
            </a:br>
            <a:endParaRPr lang="en-US" sz="900" dirty="0">
              <a:latin typeface="Arial"/>
              <a:cs typeface="Arial"/>
            </a:endParaRPr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EB8343DC-F1AA-F734-7890-51705203B2CE}"/>
              </a:ext>
            </a:extLst>
          </p:cNvPr>
          <p:cNvSpPr txBox="1"/>
          <p:nvPr/>
        </p:nvSpPr>
        <p:spPr>
          <a:xfrm>
            <a:off x="2020583" y="3334091"/>
            <a:ext cx="1734299" cy="704490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12700" algn="l">
              <a:spcBef>
                <a:spcPts val="455"/>
              </a:spcBef>
            </a:pPr>
            <a:r>
              <a:rPr lang="en-US" sz="700" i="1" u="sng" dirty="0">
                <a:latin typeface="Arial" panose="020B0604020202020204" pitchFamily="34" charset="0"/>
                <a:cs typeface="Arial" panose="020B0604020202020204" pitchFamily="34" charset="0"/>
              </a:rPr>
              <a:t>Criteria for participation:</a:t>
            </a:r>
            <a:br>
              <a:rPr lang="en-US" sz="700" i="1" u="sng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700" dirty="0">
                <a:latin typeface="Arial" panose="020B0604020202020204" pitchFamily="34" charset="0"/>
                <a:cs typeface="Arial" panose="020B0604020202020204" pitchFamily="34" charset="0"/>
              </a:rPr>
              <a:t>1. Participation in the research poster presentation competition shall be subject to prior acceptance of the abstract.</a:t>
            </a:r>
            <a:br>
              <a:rPr lang="en-US" sz="7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700" dirty="0">
                <a:latin typeface="Arial" panose="020B0604020202020204" pitchFamily="34" charset="0"/>
                <a:cs typeface="Arial" panose="020B0604020202020204" pitchFamily="34" charset="0"/>
              </a:rPr>
              <a:t>2. A team can’t participate in both verbal and poster competitions with a single research study. However, a team with two or more research studies can participate in both competitions i.e. presenting a different study in each competition. </a:t>
            </a:r>
            <a:br>
              <a:rPr lang="en-US" sz="7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700" dirty="0">
                <a:latin typeface="Arial" panose="020B0604020202020204" pitchFamily="34" charset="0"/>
                <a:cs typeface="Arial" panose="020B0604020202020204" pitchFamily="34" charset="0"/>
              </a:rPr>
              <a:t>3. Preliminary results of a research can be presented. </a:t>
            </a:r>
            <a:br>
              <a:rPr lang="en-US" sz="7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sz="7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700" i="1" u="sng" dirty="0">
                <a:latin typeface="Arial" panose="020B0604020202020204" pitchFamily="34" charset="0"/>
                <a:cs typeface="Arial" panose="020B0604020202020204" pitchFamily="34" charset="0"/>
              </a:rPr>
              <a:t>Tips</a:t>
            </a:r>
            <a:r>
              <a:rPr lang="en-US" sz="700" i="1" u="sng" spc="6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00" i="1" u="sng" dirty="0">
                <a:latin typeface="Arial" panose="020B0604020202020204" pitchFamily="34" charset="0"/>
                <a:cs typeface="Arial" panose="020B0604020202020204" pitchFamily="34" charset="0"/>
              </a:rPr>
              <a:t>for</a:t>
            </a:r>
            <a:r>
              <a:rPr lang="en-US" sz="700" i="1" u="sng" spc="6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00" i="1" u="sng" dirty="0">
                <a:latin typeface="Arial" panose="020B0604020202020204" pitchFamily="34" charset="0"/>
                <a:cs typeface="Arial" panose="020B0604020202020204" pitchFamily="34" charset="0"/>
              </a:rPr>
              <a:t>making</a:t>
            </a:r>
            <a:r>
              <a:rPr lang="en-US" sz="700" i="1" u="sng" spc="6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00" i="1" u="sng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700" i="1" u="sng" spc="6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00" i="1" u="sng" dirty="0">
                <a:latin typeface="Arial" panose="020B0604020202020204" pitchFamily="34" charset="0"/>
                <a:cs typeface="Arial" panose="020B0604020202020204" pitchFamily="34" charset="0"/>
              </a:rPr>
              <a:t>successful</a:t>
            </a:r>
            <a:r>
              <a:rPr lang="en-US" sz="700" i="1" u="sng" spc="4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00" i="1" u="sng" spc="-10" dirty="0">
                <a:latin typeface="Arial" panose="020B0604020202020204" pitchFamily="34" charset="0"/>
                <a:cs typeface="Arial" panose="020B0604020202020204" pitchFamily="34" charset="0"/>
              </a:rPr>
              <a:t>poster:</a:t>
            </a:r>
            <a:endParaRPr lang="en-US" sz="700" i="1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R="539750" algn="l">
              <a:spcBef>
                <a:spcPts val="330"/>
              </a:spcBef>
              <a:buSzPct val="84615"/>
              <a:tabLst>
                <a:tab pos="53340" algn="l"/>
              </a:tabLst>
            </a:pPr>
            <a:r>
              <a:rPr lang="en-US" sz="700" dirty="0">
                <a:latin typeface="Arial" panose="020B0604020202020204" pitchFamily="34" charset="0"/>
                <a:cs typeface="Arial" panose="020B0604020202020204" pitchFamily="34" charset="0"/>
              </a:rPr>
              <a:t>1. Re-write</a:t>
            </a:r>
            <a:r>
              <a:rPr lang="en-US" sz="700" spc="8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00" dirty="0">
                <a:latin typeface="Arial" panose="020B0604020202020204" pitchFamily="34" charset="0"/>
                <a:cs typeface="Arial" panose="020B0604020202020204" pitchFamily="34" charset="0"/>
              </a:rPr>
              <a:t>your</a:t>
            </a:r>
            <a:r>
              <a:rPr lang="en-US" sz="700" spc="8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00" dirty="0">
                <a:latin typeface="Arial" panose="020B0604020202020204" pitchFamily="34" charset="0"/>
                <a:cs typeface="Arial" panose="020B0604020202020204" pitchFamily="34" charset="0"/>
              </a:rPr>
              <a:t>paper</a:t>
            </a:r>
            <a:r>
              <a:rPr lang="en-US" sz="700" spc="7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00" dirty="0">
                <a:latin typeface="Arial" panose="020B0604020202020204" pitchFamily="34" charset="0"/>
                <a:cs typeface="Arial" panose="020B0604020202020204" pitchFamily="34" charset="0"/>
              </a:rPr>
              <a:t>into</a:t>
            </a:r>
            <a:r>
              <a:rPr lang="en-US" sz="700" spc="6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00" dirty="0">
                <a:latin typeface="Arial" panose="020B0604020202020204" pitchFamily="34" charset="0"/>
                <a:cs typeface="Arial" panose="020B0604020202020204" pitchFamily="34" charset="0"/>
              </a:rPr>
              <a:t>poster</a:t>
            </a:r>
            <a:r>
              <a:rPr lang="en-US" sz="700" spc="6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00" dirty="0">
                <a:latin typeface="Arial" panose="020B0604020202020204" pitchFamily="34" charset="0"/>
                <a:cs typeface="Arial" panose="020B0604020202020204" pitchFamily="34" charset="0"/>
              </a:rPr>
              <a:t>format</a:t>
            </a:r>
            <a:r>
              <a:rPr lang="en-US" sz="700" spc="7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00" spc="-25" dirty="0">
                <a:latin typeface="Arial" panose="020B0604020202020204" pitchFamily="34" charset="0"/>
                <a:cs typeface="Arial" panose="020B0604020202020204" pitchFamily="34" charset="0"/>
              </a:rPr>
              <a:t>i.e.</a:t>
            </a:r>
            <a:r>
              <a:rPr lang="en-US" sz="700" spc="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00" dirty="0">
                <a:latin typeface="Arial" panose="020B0604020202020204" pitchFamily="34" charset="0"/>
                <a:cs typeface="Arial" panose="020B0604020202020204" pitchFamily="34" charset="0"/>
              </a:rPr>
              <a:t>Simplify</a:t>
            </a:r>
            <a:r>
              <a:rPr lang="en-US" sz="700" spc="6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00" dirty="0">
                <a:latin typeface="Arial" panose="020B0604020202020204" pitchFamily="34" charset="0"/>
                <a:cs typeface="Arial" panose="020B0604020202020204" pitchFamily="34" charset="0"/>
              </a:rPr>
              <a:t>everything,</a:t>
            </a:r>
            <a:r>
              <a:rPr lang="en-US" sz="700" spc="9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00" dirty="0">
                <a:latin typeface="Arial" panose="020B0604020202020204" pitchFamily="34" charset="0"/>
                <a:cs typeface="Arial" panose="020B0604020202020204" pitchFamily="34" charset="0"/>
              </a:rPr>
              <a:t>avoid</a:t>
            </a:r>
            <a:r>
              <a:rPr lang="en-US" sz="700" spc="9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00" dirty="0">
                <a:latin typeface="Arial" panose="020B0604020202020204" pitchFamily="34" charset="0"/>
                <a:cs typeface="Arial" panose="020B0604020202020204" pitchFamily="34" charset="0"/>
              </a:rPr>
              <a:t>data</a:t>
            </a:r>
            <a:r>
              <a:rPr lang="en-US" sz="700" spc="7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00" spc="-10" dirty="0">
                <a:latin typeface="Arial" panose="020B0604020202020204" pitchFamily="34" charset="0"/>
                <a:cs typeface="Arial" panose="020B0604020202020204" pitchFamily="34" charset="0"/>
              </a:rPr>
              <a:t>overkill.</a:t>
            </a:r>
            <a:br>
              <a:rPr lang="en-US" sz="700" spc="-1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700" dirty="0">
                <a:latin typeface="Arial" panose="020B0604020202020204" pitchFamily="34" charset="0"/>
                <a:cs typeface="Arial" panose="020B0604020202020204" pitchFamily="34" charset="0"/>
              </a:rPr>
              <a:t>2. Headings</a:t>
            </a:r>
            <a:r>
              <a:rPr lang="en-US" sz="700" spc="6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00" dirty="0"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lang="en-US" sz="700" spc="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00" dirty="0">
                <a:latin typeface="Arial" panose="020B0604020202020204" pitchFamily="34" charset="0"/>
                <a:cs typeface="Arial" panose="020B0604020202020204" pitchFamily="34" charset="0"/>
              </a:rPr>
              <a:t>more</a:t>
            </a:r>
            <a:r>
              <a:rPr lang="en-US" sz="700" spc="5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00" dirty="0">
                <a:latin typeface="Arial" panose="020B0604020202020204" pitchFamily="34" charset="0"/>
                <a:cs typeface="Arial" panose="020B0604020202020204" pitchFamily="34" charset="0"/>
              </a:rPr>
              <a:t>than</a:t>
            </a:r>
            <a:r>
              <a:rPr lang="en-US" sz="700" spc="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00" dirty="0"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en-US" sz="700" spc="6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00" dirty="0">
                <a:latin typeface="Arial" panose="020B0604020202020204" pitchFamily="34" charset="0"/>
                <a:cs typeface="Arial" panose="020B0604020202020204" pitchFamily="34" charset="0"/>
              </a:rPr>
              <a:t>words</a:t>
            </a:r>
            <a:r>
              <a:rPr lang="en-US" sz="700" spc="6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00" dirty="0">
                <a:latin typeface="Arial" panose="020B0604020202020204" pitchFamily="34" charset="0"/>
                <a:cs typeface="Arial" panose="020B0604020202020204" pitchFamily="34" charset="0"/>
              </a:rPr>
              <a:t>should</a:t>
            </a:r>
            <a:r>
              <a:rPr lang="en-US" sz="700" spc="4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00" dirty="0">
                <a:latin typeface="Arial" panose="020B0604020202020204" pitchFamily="34" charset="0"/>
                <a:cs typeface="Arial" panose="020B0604020202020204" pitchFamily="34" charset="0"/>
              </a:rPr>
              <a:t>be</a:t>
            </a:r>
            <a:r>
              <a:rPr lang="en-US" sz="700" spc="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00" dirty="0">
                <a:latin typeface="Arial" panose="020B0604020202020204" pitchFamily="34" charset="0"/>
                <a:cs typeface="Arial" panose="020B0604020202020204" pitchFamily="34" charset="0"/>
              </a:rPr>
              <a:t>in</a:t>
            </a:r>
            <a:r>
              <a:rPr lang="en-US" sz="700" spc="6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00" dirty="0">
                <a:latin typeface="Arial" panose="020B0604020202020204" pitchFamily="34" charset="0"/>
                <a:cs typeface="Arial" panose="020B0604020202020204" pitchFamily="34" charset="0"/>
              </a:rPr>
              <a:t>upper</a:t>
            </a:r>
            <a:r>
              <a:rPr lang="en-US" sz="700" spc="5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00" spc="-25" dirty="0"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lang="en-US" sz="700" spc="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00" dirty="0">
                <a:latin typeface="Arial" panose="020B0604020202020204" pitchFamily="34" charset="0"/>
                <a:cs typeface="Arial" panose="020B0604020202020204" pitchFamily="34" charset="0"/>
              </a:rPr>
              <a:t>lower</a:t>
            </a:r>
            <a:r>
              <a:rPr lang="en-US" sz="700" spc="6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00" dirty="0">
                <a:latin typeface="Arial" panose="020B0604020202020204" pitchFamily="34" charset="0"/>
                <a:cs typeface="Arial" panose="020B0604020202020204" pitchFamily="34" charset="0"/>
              </a:rPr>
              <a:t>case,</a:t>
            </a:r>
            <a:r>
              <a:rPr lang="en-US" sz="700" spc="3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00" dirty="0">
                <a:latin typeface="Arial" panose="020B0604020202020204" pitchFamily="34" charset="0"/>
                <a:cs typeface="Arial" panose="020B0604020202020204" pitchFamily="34" charset="0"/>
              </a:rPr>
              <a:t>not</a:t>
            </a:r>
            <a:r>
              <a:rPr lang="en-US" sz="700" spc="4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00" dirty="0">
                <a:latin typeface="Arial" panose="020B0604020202020204" pitchFamily="34" charset="0"/>
                <a:cs typeface="Arial" panose="020B0604020202020204" pitchFamily="34" charset="0"/>
              </a:rPr>
              <a:t>all</a:t>
            </a:r>
            <a:r>
              <a:rPr lang="en-US" sz="700" spc="5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00" spc="-10" dirty="0">
                <a:latin typeface="Arial" panose="020B0604020202020204" pitchFamily="34" charset="0"/>
                <a:cs typeface="Arial" panose="020B0604020202020204" pitchFamily="34" charset="0"/>
              </a:rPr>
              <a:t>capitals.</a:t>
            </a:r>
            <a:br>
              <a:rPr lang="en-US" sz="700" spc="-1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700" dirty="0">
                <a:latin typeface="Arial" panose="020B0604020202020204" pitchFamily="34" charset="0"/>
                <a:cs typeface="Arial" panose="020B0604020202020204" pitchFamily="34" charset="0"/>
              </a:rPr>
              <a:t>3. Never</a:t>
            </a:r>
            <a:r>
              <a:rPr lang="en-US" sz="700" spc="7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00" dirty="0">
                <a:latin typeface="Arial" panose="020B0604020202020204" pitchFamily="34" charset="0"/>
                <a:cs typeface="Arial" panose="020B0604020202020204" pitchFamily="34" charset="0"/>
              </a:rPr>
              <a:t>do</a:t>
            </a:r>
            <a:r>
              <a:rPr lang="en-US" sz="700" spc="7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00" dirty="0">
                <a:latin typeface="Arial" panose="020B0604020202020204" pitchFamily="34" charset="0"/>
                <a:cs typeface="Arial" panose="020B0604020202020204" pitchFamily="34" charset="0"/>
              </a:rPr>
              <a:t>whole</a:t>
            </a:r>
            <a:r>
              <a:rPr lang="en-US" sz="700" spc="7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00" dirty="0">
                <a:latin typeface="Arial" panose="020B0604020202020204" pitchFamily="34" charset="0"/>
                <a:cs typeface="Arial" panose="020B0604020202020204" pitchFamily="34" charset="0"/>
              </a:rPr>
              <a:t>sentences</a:t>
            </a:r>
            <a:r>
              <a:rPr lang="en-US" sz="700" spc="5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00" dirty="0">
                <a:latin typeface="Arial" panose="020B0604020202020204" pitchFamily="34" charset="0"/>
                <a:cs typeface="Arial" panose="020B0604020202020204" pitchFamily="34" charset="0"/>
              </a:rPr>
              <a:t>in</a:t>
            </a:r>
            <a:r>
              <a:rPr lang="en-US" sz="700" spc="6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00" dirty="0">
                <a:latin typeface="Arial" panose="020B0604020202020204" pitchFamily="34" charset="0"/>
                <a:cs typeface="Arial" panose="020B0604020202020204" pitchFamily="34" charset="0"/>
              </a:rPr>
              <a:t>capitals</a:t>
            </a:r>
            <a:r>
              <a:rPr lang="en-US" sz="700" spc="6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00" dirty="0">
                <a:latin typeface="Arial" panose="020B0604020202020204" pitchFamily="34" charset="0"/>
                <a:cs typeface="Arial" panose="020B0604020202020204" pitchFamily="34" charset="0"/>
              </a:rPr>
              <a:t>or</a:t>
            </a:r>
            <a:r>
              <a:rPr lang="en-US" sz="700" spc="6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00" dirty="0">
                <a:latin typeface="Arial" panose="020B0604020202020204" pitchFamily="34" charset="0"/>
                <a:cs typeface="Arial" panose="020B0604020202020204" pitchFamily="34" charset="0"/>
              </a:rPr>
              <a:t>underline</a:t>
            </a:r>
            <a:r>
              <a:rPr lang="en-US" sz="700" spc="7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00" spc="-25" dirty="0">
                <a:latin typeface="Arial" panose="020B0604020202020204" pitchFamily="34" charset="0"/>
                <a:cs typeface="Arial" panose="020B0604020202020204" pitchFamily="34" charset="0"/>
              </a:rPr>
              <a:t>to</a:t>
            </a:r>
            <a:r>
              <a:rPr lang="en-US" sz="700" spc="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00" dirty="0">
                <a:latin typeface="Arial" panose="020B0604020202020204" pitchFamily="34" charset="0"/>
                <a:cs typeface="Arial" panose="020B0604020202020204" pitchFamily="34" charset="0"/>
              </a:rPr>
              <a:t>stress</a:t>
            </a:r>
            <a:r>
              <a:rPr lang="en-US" sz="700" spc="7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00" dirty="0">
                <a:latin typeface="Arial" panose="020B0604020202020204" pitchFamily="34" charset="0"/>
                <a:cs typeface="Arial" panose="020B0604020202020204" pitchFamily="34" charset="0"/>
              </a:rPr>
              <a:t>your</a:t>
            </a:r>
            <a:r>
              <a:rPr lang="en-US" sz="700" spc="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00" dirty="0">
                <a:latin typeface="Arial" panose="020B0604020202020204" pitchFamily="34" charset="0"/>
                <a:cs typeface="Arial" panose="020B0604020202020204" pitchFamily="34" charset="0"/>
              </a:rPr>
              <a:t>point,</a:t>
            </a:r>
            <a:r>
              <a:rPr lang="en-US" sz="700" spc="8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00" dirty="0">
                <a:latin typeface="Arial" panose="020B0604020202020204" pitchFamily="34" charset="0"/>
                <a:cs typeface="Arial" panose="020B0604020202020204" pitchFamily="34" charset="0"/>
              </a:rPr>
              <a:t>use</a:t>
            </a:r>
            <a:r>
              <a:rPr lang="en-US" sz="700" spc="8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00" b="1" dirty="0">
                <a:latin typeface="Arial" panose="020B0604020202020204" pitchFamily="34" charset="0"/>
                <a:cs typeface="Arial" panose="020B0604020202020204" pitchFamily="34" charset="0"/>
              </a:rPr>
              <a:t>bold </a:t>
            </a:r>
            <a:r>
              <a:rPr lang="en-US" sz="700" dirty="0">
                <a:latin typeface="Arial" panose="020B0604020202020204" pitchFamily="34" charset="0"/>
                <a:cs typeface="Arial" panose="020B0604020202020204" pitchFamily="34" charset="0"/>
              </a:rPr>
              <a:t>characters</a:t>
            </a:r>
            <a:r>
              <a:rPr lang="en-US" sz="700" spc="7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00" spc="-10" dirty="0">
                <a:latin typeface="Arial" panose="020B0604020202020204" pitchFamily="34" charset="0"/>
                <a:cs typeface="Arial" panose="020B0604020202020204" pitchFamily="34" charset="0"/>
              </a:rPr>
              <a:t>instead.</a:t>
            </a:r>
            <a:br>
              <a:rPr lang="en-US" sz="700" spc="-1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700" dirty="0">
                <a:latin typeface="Arial" panose="020B0604020202020204" pitchFamily="34" charset="0"/>
                <a:cs typeface="Arial" panose="020B0604020202020204" pitchFamily="34" charset="0"/>
              </a:rPr>
              <a:t>4. When</a:t>
            </a:r>
            <a:r>
              <a:rPr lang="en-US" sz="700" spc="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00" dirty="0">
                <a:latin typeface="Arial" panose="020B0604020202020204" pitchFamily="34" charset="0"/>
                <a:cs typeface="Arial" panose="020B0604020202020204" pitchFamily="34" charset="0"/>
              </a:rPr>
              <a:t>laying</a:t>
            </a:r>
            <a:r>
              <a:rPr lang="en-US" sz="700" spc="8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00" dirty="0">
                <a:latin typeface="Arial" panose="020B0604020202020204" pitchFamily="34" charset="0"/>
                <a:cs typeface="Arial" panose="020B0604020202020204" pitchFamily="34" charset="0"/>
              </a:rPr>
              <a:t>out</a:t>
            </a:r>
            <a:r>
              <a:rPr lang="en-US" sz="700" spc="6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00" dirty="0">
                <a:latin typeface="Arial" panose="020B0604020202020204" pitchFamily="34" charset="0"/>
                <a:cs typeface="Arial" panose="020B0604020202020204" pitchFamily="34" charset="0"/>
              </a:rPr>
              <a:t>your</a:t>
            </a:r>
            <a:r>
              <a:rPr lang="en-US" sz="700" spc="8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00" dirty="0">
                <a:latin typeface="Arial" panose="020B0604020202020204" pitchFamily="34" charset="0"/>
                <a:cs typeface="Arial" panose="020B0604020202020204" pitchFamily="34" charset="0"/>
              </a:rPr>
              <a:t>poster</a:t>
            </a:r>
            <a:r>
              <a:rPr lang="en-US" sz="700" spc="5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00" dirty="0">
                <a:latin typeface="Arial" panose="020B0604020202020204" pitchFamily="34" charset="0"/>
                <a:cs typeface="Arial" panose="020B0604020202020204" pitchFamily="34" charset="0"/>
              </a:rPr>
              <a:t>leave</a:t>
            </a:r>
            <a:r>
              <a:rPr lang="en-US" sz="700" spc="7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00" dirty="0">
                <a:latin typeface="Arial" panose="020B0604020202020204" pitchFamily="34" charset="0"/>
                <a:cs typeface="Arial" panose="020B0604020202020204" pitchFamily="34" charset="0"/>
              </a:rPr>
              <a:t>breathing</a:t>
            </a:r>
            <a:r>
              <a:rPr lang="en-US" sz="700" spc="6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00" spc="-10" dirty="0">
                <a:latin typeface="Arial" panose="020B0604020202020204" pitchFamily="34" charset="0"/>
                <a:cs typeface="Arial" panose="020B0604020202020204" pitchFamily="34" charset="0"/>
              </a:rPr>
              <a:t>space </a:t>
            </a:r>
            <a:r>
              <a:rPr lang="en-US" sz="700" dirty="0">
                <a:latin typeface="Arial" panose="020B0604020202020204" pitchFamily="34" charset="0"/>
                <a:cs typeface="Arial" panose="020B0604020202020204" pitchFamily="34" charset="0"/>
              </a:rPr>
              <a:t>around</a:t>
            </a:r>
            <a:r>
              <a:rPr lang="en-US" sz="700" spc="6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00" dirty="0">
                <a:latin typeface="Arial" panose="020B0604020202020204" pitchFamily="34" charset="0"/>
                <a:cs typeface="Arial" panose="020B0604020202020204" pitchFamily="34" charset="0"/>
              </a:rPr>
              <a:t>you</a:t>
            </a:r>
            <a:r>
              <a:rPr lang="en-US" sz="700" spc="7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00" dirty="0">
                <a:latin typeface="Arial" panose="020B0604020202020204" pitchFamily="34" charset="0"/>
                <a:cs typeface="Arial" panose="020B0604020202020204" pitchFamily="34" charset="0"/>
              </a:rPr>
              <a:t>text.</a:t>
            </a:r>
            <a:r>
              <a:rPr lang="en-US" sz="700" spc="6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00" dirty="0">
                <a:latin typeface="Arial" panose="020B0604020202020204" pitchFamily="34" charset="0"/>
                <a:cs typeface="Arial" panose="020B0604020202020204" pitchFamily="34" charset="0"/>
              </a:rPr>
              <a:t>Don’t</a:t>
            </a:r>
            <a:r>
              <a:rPr lang="en-US" sz="700" spc="7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00" dirty="0">
                <a:latin typeface="Arial" panose="020B0604020202020204" pitchFamily="34" charset="0"/>
                <a:cs typeface="Arial" panose="020B0604020202020204" pitchFamily="34" charset="0"/>
              </a:rPr>
              <a:t>overcrowd</a:t>
            </a:r>
            <a:r>
              <a:rPr lang="en-US" sz="700" spc="8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00" dirty="0">
                <a:latin typeface="Arial" panose="020B0604020202020204" pitchFamily="34" charset="0"/>
                <a:cs typeface="Arial" panose="020B0604020202020204" pitchFamily="34" charset="0"/>
              </a:rPr>
              <a:t>your</a:t>
            </a:r>
            <a:r>
              <a:rPr lang="en-US" sz="700" spc="7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00" spc="-10" dirty="0">
                <a:latin typeface="Arial" panose="020B0604020202020204" pitchFamily="34" charset="0"/>
                <a:cs typeface="Arial" panose="020B0604020202020204" pitchFamily="34" charset="0"/>
              </a:rPr>
              <a:t>poster.</a:t>
            </a:r>
            <a:br>
              <a:rPr lang="en-US" sz="700" spc="-1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700" dirty="0">
                <a:latin typeface="Arial" panose="020B0604020202020204" pitchFamily="34" charset="0"/>
                <a:cs typeface="Arial" panose="020B0604020202020204" pitchFamily="34" charset="0"/>
              </a:rPr>
              <a:t>5. Try</a:t>
            </a:r>
            <a:r>
              <a:rPr lang="en-US" sz="700" spc="7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00" dirty="0">
                <a:latin typeface="Arial" panose="020B0604020202020204" pitchFamily="34" charset="0"/>
                <a:cs typeface="Arial" panose="020B0604020202020204" pitchFamily="34" charset="0"/>
              </a:rPr>
              <a:t>using</a:t>
            </a:r>
            <a:r>
              <a:rPr lang="en-US" sz="700" spc="6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00" dirty="0">
                <a:latin typeface="Arial" panose="020B0604020202020204" pitchFamily="34" charset="0"/>
                <a:cs typeface="Arial" panose="020B0604020202020204" pitchFamily="34" charset="0"/>
              </a:rPr>
              <a:t>photographs</a:t>
            </a:r>
            <a:r>
              <a:rPr lang="en-US" sz="700" spc="7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00" dirty="0">
                <a:latin typeface="Arial" panose="020B0604020202020204" pitchFamily="34" charset="0"/>
                <a:cs typeface="Arial" panose="020B0604020202020204" pitchFamily="34" charset="0"/>
              </a:rPr>
              <a:t>or</a:t>
            </a:r>
            <a:r>
              <a:rPr lang="en-US" sz="700" spc="7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00" dirty="0">
                <a:latin typeface="Arial" panose="020B0604020202020204" pitchFamily="34" charset="0"/>
                <a:cs typeface="Arial" panose="020B0604020202020204" pitchFamily="34" charset="0"/>
              </a:rPr>
              <a:t>colored</a:t>
            </a:r>
            <a:r>
              <a:rPr lang="en-US" sz="700" spc="6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00" dirty="0">
                <a:latin typeface="Arial" panose="020B0604020202020204" pitchFamily="34" charset="0"/>
                <a:cs typeface="Arial" panose="020B0604020202020204" pitchFamily="34" charset="0"/>
              </a:rPr>
              <a:t>graphs.</a:t>
            </a:r>
            <a:r>
              <a:rPr lang="en-US" sz="700" spc="1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00" dirty="0">
                <a:latin typeface="Arial" panose="020B0604020202020204" pitchFamily="34" charset="0"/>
                <a:cs typeface="Arial" panose="020B0604020202020204" pitchFamily="34" charset="0"/>
              </a:rPr>
              <a:t>Avoid</a:t>
            </a:r>
            <a:r>
              <a:rPr lang="en-US" sz="700" spc="8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00" spc="-20" dirty="0">
                <a:latin typeface="Arial" panose="020B0604020202020204" pitchFamily="34" charset="0"/>
                <a:cs typeface="Arial" panose="020B0604020202020204" pitchFamily="34" charset="0"/>
              </a:rPr>
              <a:t>long</a:t>
            </a:r>
            <a:r>
              <a:rPr lang="en-US" sz="700" spc="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00" dirty="0">
                <a:latin typeface="Arial" panose="020B0604020202020204" pitchFamily="34" charset="0"/>
                <a:cs typeface="Arial" panose="020B0604020202020204" pitchFamily="34" charset="0"/>
              </a:rPr>
              <a:t>numerical</a:t>
            </a:r>
            <a:r>
              <a:rPr lang="en-US" sz="700" spc="11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00" spc="-10" dirty="0">
                <a:latin typeface="Arial" panose="020B0604020202020204" pitchFamily="34" charset="0"/>
                <a:cs typeface="Arial" panose="020B0604020202020204" pitchFamily="34" charset="0"/>
              </a:rPr>
              <a:t>tables.</a:t>
            </a:r>
            <a:br>
              <a:rPr lang="en-US" sz="700" spc="-1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700" dirty="0">
                <a:latin typeface="Arial" panose="020B0604020202020204" pitchFamily="34" charset="0"/>
                <a:cs typeface="Arial" panose="020B0604020202020204" pitchFamily="34" charset="0"/>
              </a:rPr>
              <a:t>6. Spell</a:t>
            </a:r>
            <a:r>
              <a:rPr lang="en-US" sz="700" spc="6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00" dirty="0">
                <a:latin typeface="Arial" panose="020B0604020202020204" pitchFamily="34" charset="0"/>
                <a:cs typeface="Arial" panose="020B0604020202020204" pitchFamily="34" charset="0"/>
              </a:rPr>
              <a:t>check</a:t>
            </a:r>
            <a:r>
              <a:rPr lang="en-US" sz="700" spc="6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00" dirty="0"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lang="en-US" sz="700" spc="6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00" dirty="0">
                <a:latin typeface="Arial" panose="020B0604020202020204" pitchFamily="34" charset="0"/>
                <a:cs typeface="Arial" panose="020B0604020202020204" pitchFamily="34" charset="0"/>
              </a:rPr>
              <a:t>get</a:t>
            </a:r>
            <a:r>
              <a:rPr lang="en-US" sz="700" spc="7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00" dirty="0">
                <a:latin typeface="Arial" panose="020B0604020202020204" pitchFamily="34" charset="0"/>
                <a:cs typeface="Arial" panose="020B0604020202020204" pitchFamily="34" charset="0"/>
              </a:rPr>
              <a:t>someone</a:t>
            </a:r>
            <a:r>
              <a:rPr lang="en-US" sz="700" spc="7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00" dirty="0">
                <a:latin typeface="Arial" panose="020B0604020202020204" pitchFamily="34" charset="0"/>
                <a:cs typeface="Arial" panose="020B0604020202020204" pitchFamily="34" charset="0"/>
              </a:rPr>
              <a:t>else</a:t>
            </a:r>
            <a:r>
              <a:rPr lang="en-US" sz="700" spc="7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00" dirty="0">
                <a:latin typeface="Arial" panose="020B0604020202020204" pitchFamily="34" charset="0"/>
                <a:cs typeface="Arial" panose="020B0604020202020204" pitchFamily="34" charset="0"/>
              </a:rPr>
              <a:t>to</a:t>
            </a:r>
            <a:r>
              <a:rPr lang="en-US" sz="700" spc="6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00" dirty="0">
                <a:latin typeface="Arial" panose="020B0604020202020204" pitchFamily="34" charset="0"/>
                <a:cs typeface="Arial" panose="020B0604020202020204" pitchFamily="34" charset="0"/>
              </a:rPr>
              <a:t>proof-</a:t>
            </a:r>
            <a:r>
              <a:rPr lang="en-US" sz="700" spc="-10" dirty="0">
                <a:latin typeface="Arial" panose="020B0604020202020204" pitchFamily="34" charset="0"/>
                <a:cs typeface="Arial" panose="020B0604020202020204" pitchFamily="34" charset="0"/>
              </a:rPr>
              <a:t>read.</a:t>
            </a:r>
            <a:br>
              <a:rPr lang="en-US" sz="700" spc="-1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sz="700" spc="-1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sz="700" i="1" u="sng" dirty="0">
                <a:latin typeface="Arial"/>
                <a:cs typeface="Arial"/>
              </a:rPr>
            </a:br>
            <a:r>
              <a:rPr lang="en-US" sz="700" i="1" u="sng" dirty="0">
                <a:latin typeface="Arial"/>
                <a:cs typeface="Arial"/>
              </a:rPr>
              <a:t>Importing</a:t>
            </a:r>
            <a:r>
              <a:rPr lang="en-US" sz="700" i="1" u="sng" spc="70" dirty="0">
                <a:latin typeface="Arial"/>
                <a:cs typeface="Arial"/>
              </a:rPr>
              <a:t> </a:t>
            </a:r>
            <a:r>
              <a:rPr lang="en-US" sz="700" i="1" u="sng" dirty="0">
                <a:latin typeface="Arial"/>
                <a:cs typeface="Arial"/>
              </a:rPr>
              <a:t>/</a:t>
            </a:r>
            <a:r>
              <a:rPr lang="en-US" sz="700" i="1" u="sng" spc="70" dirty="0">
                <a:latin typeface="Arial"/>
                <a:cs typeface="Arial"/>
              </a:rPr>
              <a:t> </a:t>
            </a:r>
            <a:r>
              <a:rPr lang="en-US" sz="700" i="1" u="sng" dirty="0">
                <a:latin typeface="Arial"/>
                <a:cs typeface="Arial"/>
              </a:rPr>
              <a:t>inserting</a:t>
            </a:r>
            <a:r>
              <a:rPr lang="en-US" sz="700" i="1" u="sng" spc="65" dirty="0">
                <a:latin typeface="Arial"/>
                <a:cs typeface="Arial"/>
              </a:rPr>
              <a:t> </a:t>
            </a:r>
            <a:r>
              <a:rPr lang="en-US" sz="700" i="1" u="sng" spc="-10" dirty="0">
                <a:latin typeface="Arial"/>
                <a:cs typeface="Arial"/>
              </a:rPr>
              <a:t>files:</a:t>
            </a:r>
            <a:br>
              <a:rPr lang="en-US" sz="700" i="1" u="sng" spc="-10" dirty="0">
                <a:latin typeface="Arial"/>
                <a:cs typeface="Arial"/>
              </a:rPr>
            </a:br>
            <a:r>
              <a:rPr lang="en-US" sz="700" spc="-10" dirty="0">
                <a:latin typeface="Arial"/>
                <a:cs typeface="Arial"/>
              </a:rPr>
              <a:t>1. </a:t>
            </a:r>
            <a:r>
              <a:rPr lang="en-US" sz="700" dirty="0">
                <a:latin typeface="Arial"/>
                <a:cs typeface="Arial"/>
              </a:rPr>
              <a:t>Images</a:t>
            </a:r>
            <a:r>
              <a:rPr lang="en-US" sz="700" spc="85" dirty="0">
                <a:latin typeface="Arial"/>
                <a:cs typeface="Arial"/>
              </a:rPr>
              <a:t> </a:t>
            </a:r>
            <a:r>
              <a:rPr lang="en-US" sz="700" dirty="0">
                <a:latin typeface="Arial"/>
                <a:cs typeface="Arial"/>
              </a:rPr>
              <a:t>such</a:t>
            </a:r>
            <a:r>
              <a:rPr lang="en-US" sz="700" spc="85" dirty="0">
                <a:latin typeface="Arial"/>
                <a:cs typeface="Arial"/>
              </a:rPr>
              <a:t> </a:t>
            </a:r>
            <a:r>
              <a:rPr lang="en-US" sz="700" dirty="0">
                <a:latin typeface="Arial"/>
                <a:cs typeface="Arial"/>
              </a:rPr>
              <a:t>as</a:t>
            </a:r>
            <a:r>
              <a:rPr lang="en-US" sz="700" spc="90" dirty="0">
                <a:latin typeface="Arial"/>
                <a:cs typeface="Arial"/>
              </a:rPr>
              <a:t> </a:t>
            </a:r>
            <a:r>
              <a:rPr lang="en-US" sz="700" dirty="0">
                <a:latin typeface="Arial"/>
                <a:cs typeface="Arial"/>
              </a:rPr>
              <a:t>photographs,</a:t>
            </a:r>
            <a:r>
              <a:rPr lang="en-US" sz="700" spc="80" dirty="0">
                <a:latin typeface="Arial"/>
                <a:cs typeface="Arial"/>
              </a:rPr>
              <a:t> </a:t>
            </a:r>
            <a:r>
              <a:rPr lang="en-US" sz="700" dirty="0">
                <a:latin typeface="Arial"/>
                <a:cs typeface="Arial"/>
              </a:rPr>
              <a:t>graphs,</a:t>
            </a:r>
            <a:r>
              <a:rPr lang="en-US" sz="700" spc="85" dirty="0">
                <a:latin typeface="Arial"/>
                <a:cs typeface="Arial"/>
              </a:rPr>
              <a:t> </a:t>
            </a:r>
            <a:r>
              <a:rPr lang="en-US" sz="700" dirty="0">
                <a:latin typeface="Arial"/>
                <a:cs typeface="Arial"/>
              </a:rPr>
              <a:t>diagrams</a:t>
            </a:r>
            <a:r>
              <a:rPr lang="en-US" sz="700" spc="-10" dirty="0">
                <a:latin typeface="Arial"/>
                <a:cs typeface="Arial"/>
              </a:rPr>
              <a:t>, short numerical tables</a:t>
            </a:r>
            <a:r>
              <a:rPr lang="en-US" sz="700" spc="200" dirty="0">
                <a:latin typeface="Arial"/>
                <a:cs typeface="Arial"/>
              </a:rPr>
              <a:t> </a:t>
            </a:r>
            <a:r>
              <a:rPr lang="en-US" sz="700" dirty="0">
                <a:latin typeface="Arial"/>
                <a:cs typeface="Arial"/>
              </a:rPr>
              <a:t>etc.,</a:t>
            </a:r>
            <a:r>
              <a:rPr lang="en-US" sz="700" spc="35" dirty="0">
                <a:latin typeface="Arial"/>
                <a:cs typeface="Arial"/>
              </a:rPr>
              <a:t> </a:t>
            </a:r>
            <a:r>
              <a:rPr lang="en-US" sz="700" dirty="0">
                <a:latin typeface="Arial"/>
                <a:cs typeface="Arial"/>
              </a:rPr>
              <a:t>can</a:t>
            </a:r>
            <a:r>
              <a:rPr lang="en-US" sz="700" spc="50" dirty="0">
                <a:latin typeface="Arial"/>
                <a:cs typeface="Arial"/>
              </a:rPr>
              <a:t> </a:t>
            </a:r>
            <a:r>
              <a:rPr lang="en-US" sz="700" dirty="0">
                <a:latin typeface="Arial"/>
                <a:cs typeface="Arial"/>
              </a:rPr>
              <a:t>be</a:t>
            </a:r>
            <a:r>
              <a:rPr lang="en-US" sz="700" spc="50" dirty="0">
                <a:latin typeface="Arial"/>
                <a:cs typeface="Arial"/>
              </a:rPr>
              <a:t> </a:t>
            </a:r>
            <a:r>
              <a:rPr lang="en-US" sz="700" dirty="0">
                <a:latin typeface="Arial"/>
                <a:cs typeface="Arial"/>
              </a:rPr>
              <a:t>added</a:t>
            </a:r>
            <a:r>
              <a:rPr lang="en-US" sz="700" spc="40" dirty="0">
                <a:latin typeface="Arial"/>
                <a:cs typeface="Arial"/>
              </a:rPr>
              <a:t> </a:t>
            </a:r>
            <a:r>
              <a:rPr lang="en-US" sz="700" dirty="0">
                <a:latin typeface="Arial"/>
                <a:cs typeface="Arial"/>
              </a:rPr>
              <a:t>to</a:t>
            </a:r>
            <a:r>
              <a:rPr lang="en-US" sz="700" spc="50" dirty="0">
                <a:latin typeface="Arial"/>
                <a:cs typeface="Arial"/>
              </a:rPr>
              <a:t> </a:t>
            </a:r>
            <a:r>
              <a:rPr lang="en-US" sz="700" dirty="0">
                <a:latin typeface="Arial"/>
                <a:cs typeface="Arial"/>
              </a:rPr>
              <a:t>the</a:t>
            </a:r>
            <a:r>
              <a:rPr lang="en-US" sz="700" spc="50" dirty="0">
                <a:latin typeface="Arial"/>
                <a:cs typeface="Arial"/>
              </a:rPr>
              <a:t> </a:t>
            </a:r>
            <a:r>
              <a:rPr lang="en-US" sz="700" spc="-10" dirty="0">
                <a:latin typeface="Arial"/>
                <a:cs typeface="Arial"/>
              </a:rPr>
              <a:t>poster.</a:t>
            </a:r>
            <a:br>
              <a:rPr lang="en-US" sz="700" spc="-10" dirty="0">
                <a:latin typeface="Arial"/>
                <a:cs typeface="Arial"/>
              </a:rPr>
            </a:br>
            <a:r>
              <a:rPr lang="en-US" sz="700" spc="-10" dirty="0">
                <a:latin typeface="Arial"/>
                <a:cs typeface="Arial"/>
              </a:rPr>
              <a:t>2. </a:t>
            </a:r>
            <a:r>
              <a:rPr lang="en-US" sz="700" dirty="0">
                <a:latin typeface="Arial"/>
                <a:cs typeface="Arial"/>
              </a:rPr>
              <a:t>To</a:t>
            </a:r>
            <a:r>
              <a:rPr lang="en-US" sz="700" spc="55" dirty="0">
                <a:latin typeface="Arial"/>
                <a:cs typeface="Arial"/>
              </a:rPr>
              <a:t> </a:t>
            </a:r>
            <a:r>
              <a:rPr lang="en-US" sz="700" dirty="0">
                <a:latin typeface="Arial"/>
                <a:cs typeface="Arial"/>
              </a:rPr>
              <a:t>insert</a:t>
            </a:r>
            <a:r>
              <a:rPr lang="en-US" sz="700" spc="50" dirty="0">
                <a:latin typeface="Arial"/>
                <a:cs typeface="Arial"/>
              </a:rPr>
              <a:t> </a:t>
            </a:r>
            <a:r>
              <a:rPr lang="en-US" sz="700" dirty="0">
                <a:latin typeface="Arial"/>
                <a:cs typeface="Arial"/>
              </a:rPr>
              <a:t>scanned</a:t>
            </a:r>
            <a:r>
              <a:rPr lang="en-US" sz="700" spc="45" dirty="0">
                <a:latin typeface="Arial"/>
                <a:cs typeface="Arial"/>
              </a:rPr>
              <a:t> </a:t>
            </a:r>
            <a:r>
              <a:rPr lang="en-US" sz="700" dirty="0">
                <a:latin typeface="Arial"/>
                <a:cs typeface="Arial"/>
              </a:rPr>
              <a:t>images</a:t>
            </a:r>
            <a:r>
              <a:rPr lang="en-US" sz="700" spc="55" dirty="0">
                <a:latin typeface="Arial"/>
                <a:cs typeface="Arial"/>
              </a:rPr>
              <a:t> </a:t>
            </a:r>
            <a:r>
              <a:rPr lang="en-US" sz="700" dirty="0">
                <a:latin typeface="Arial"/>
                <a:cs typeface="Arial"/>
              </a:rPr>
              <a:t>into</a:t>
            </a:r>
            <a:r>
              <a:rPr lang="en-US" sz="700" spc="50" dirty="0">
                <a:latin typeface="Arial"/>
                <a:cs typeface="Arial"/>
              </a:rPr>
              <a:t> </a:t>
            </a:r>
            <a:r>
              <a:rPr lang="en-US" sz="700" dirty="0">
                <a:latin typeface="Arial"/>
                <a:cs typeface="Arial"/>
              </a:rPr>
              <a:t>your</a:t>
            </a:r>
            <a:r>
              <a:rPr lang="en-US" sz="700" spc="70" dirty="0">
                <a:latin typeface="Arial"/>
                <a:cs typeface="Arial"/>
              </a:rPr>
              <a:t> </a:t>
            </a:r>
            <a:r>
              <a:rPr lang="en-US" sz="700" dirty="0">
                <a:latin typeface="Arial"/>
                <a:cs typeface="Arial"/>
              </a:rPr>
              <a:t>poster,</a:t>
            </a:r>
            <a:r>
              <a:rPr lang="en-US" sz="700" spc="40" dirty="0">
                <a:latin typeface="Arial"/>
                <a:cs typeface="Arial"/>
              </a:rPr>
              <a:t> </a:t>
            </a:r>
            <a:r>
              <a:rPr lang="en-US" sz="700" dirty="0">
                <a:latin typeface="Arial"/>
                <a:cs typeface="Arial"/>
              </a:rPr>
              <a:t>go</a:t>
            </a:r>
            <a:r>
              <a:rPr lang="en-US" sz="700" spc="50" dirty="0">
                <a:latin typeface="Arial"/>
                <a:cs typeface="Arial"/>
              </a:rPr>
              <a:t> </a:t>
            </a:r>
            <a:r>
              <a:rPr lang="en-US" sz="700" dirty="0">
                <a:latin typeface="Arial"/>
                <a:cs typeface="Arial"/>
              </a:rPr>
              <a:t>through</a:t>
            </a:r>
            <a:r>
              <a:rPr lang="en-US" sz="700" spc="50" dirty="0">
                <a:latin typeface="Arial"/>
                <a:cs typeface="Arial"/>
              </a:rPr>
              <a:t> </a:t>
            </a:r>
            <a:r>
              <a:rPr lang="en-US" sz="700" spc="-25" dirty="0">
                <a:latin typeface="Arial"/>
                <a:cs typeface="Arial"/>
              </a:rPr>
              <a:t>the</a:t>
            </a:r>
            <a:r>
              <a:rPr lang="en-US" sz="700" spc="200" dirty="0">
                <a:latin typeface="Arial"/>
                <a:cs typeface="Arial"/>
              </a:rPr>
              <a:t> </a:t>
            </a:r>
            <a:r>
              <a:rPr lang="en-US" sz="700" dirty="0">
                <a:latin typeface="Arial"/>
                <a:cs typeface="Arial"/>
              </a:rPr>
              <a:t>menus</a:t>
            </a:r>
            <a:r>
              <a:rPr lang="en-US" sz="700" spc="55" dirty="0">
                <a:latin typeface="Arial"/>
                <a:cs typeface="Arial"/>
              </a:rPr>
              <a:t> </a:t>
            </a:r>
            <a:r>
              <a:rPr lang="en-US" sz="700" dirty="0">
                <a:latin typeface="Arial"/>
                <a:cs typeface="Arial"/>
              </a:rPr>
              <a:t>as</a:t>
            </a:r>
            <a:r>
              <a:rPr lang="en-US" sz="700" spc="60" dirty="0">
                <a:latin typeface="Arial"/>
                <a:cs typeface="Arial"/>
              </a:rPr>
              <a:t> </a:t>
            </a:r>
            <a:r>
              <a:rPr lang="en-US" sz="700" dirty="0">
                <a:latin typeface="Arial"/>
                <a:cs typeface="Arial"/>
              </a:rPr>
              <a:t>follows:</a:t>
            </a:r>
            <a:r>
              <a:rPr lang="en-US" sz="700" spc="60" dirty="0">
                <a:latin typeface="Arial"/>
                <a:cs typeface="Arial"/>
              </a:rPr>
              <a:t> </a:t>
            </a:r>
            <a:r>
              <a:rPr lang="en-US" sz="700" dirty="0">
                <a:latin typeface="Arial"/>
                <a:cs typeface="Arial"/>
              </a:rPr>
              <a:t>Insert</a:t>
            </a:r>
            <a:r>
              <a:rPr lang="en-US" sz="700" spc="45" dirty="0">
                <a:latin typeface="Arial"/>
                <a:cs typeface="Arial"/>
              </a:rPr>
              <a:t> </a:t>
            </a:r>
            <a:r>
              <a:rPr lang="en-US" sz="700" dirty="0">
                <a:latin typeface="Arial"/>
                <a:cs typeface="Arial"/>
              </a:rPr>
              <a:t>/</a:t>
            </a:r>
            <a:r>
              <a:rPr lang="en-US" sz="700" spc="60" dirty="0">
                <a:latin typeface="Arial"/>
                <a:cs typeface="Arial"/>
              </a:rPr>
              <a:t> </a:t>
            </a:r>
            <a:r>
              <a:rPr lang="en-US" sz="700" dirty="0">
                <a:latin typeface="Arial"/>
                <a:cs typeface="Arial"/>
              </a:rPr>
              <a:t>Picture</a:t>
            </a:r>
            <a:r>
              <a:rPr lang="en-US" sz="700" spc="45" dirty="0">
                <a:latin typeface="Arial"/>
                <a:cs typeface="Arial"/>
              </a:rPr>
              <a:t> </a:t>
            </a:r>
            <a:r>
              <a:rPr lang="en-US" sz="700" dirty="0">
                <a:latin typeface="Arial"/>
                <a:cs typeface="Arial"/>
              </a:rPr>
              <a:t>/</a:t>
            </a:r>
            <a:r>
              <a:rPr lang="en-US" sz="700" spc="50" dirty="0">
                <a:latin typeface="Arial"/>
                <a:cs typeface="Arial"/>
              </a:rPr>
              <a:t> </a:t>
            </a:r>
            <a:r>
              <a:rPr lang="en-US" sz="700" dirty="0">
                <a:latin typeface="Arial"/>
                <a:cs typeface="Arial"/>
              </a:rPr>
              <a:t>From</a:t>
            </a:r>
            <a:r>
              <a:rPr lang="en-US" sz="700" spc="65" dirty="0">
                <a:latin typeface="Arial"/>
                <a:cs typeface="Arial"/>
              </a:rPr>
              <a:t> </a:t>
            </a:r>
            <a:r>
              <a:rPr lang="en-US" sz="700" dirty="0">
                <a:latin typeface="Arial"/>
                <a:cs typeface="Arial"/>
              </a:rPr>
              <a:t>File…</a:t>
            </a:r>
            <a:r>
              <a:rPr lang="en-US" sz="700" spc="60" dirty="0">
                <a:latin typeface="Arial"/>
                <a:cs typeface="Arial"/>
              </a:rPr>
              <a:t> </a:t>
            </a:r>
            <a:r>
              <a:rPr lang="en-US" sz="700" dirty="0">
                <a:latin typeface="Arial"/>
                <a:cs typeface="Arial"/>
              </a:rPr>
              <a:t>then</a:t>
            </a:r>
            <a:r>
              <a:rPr lang="en-US" sz="700" spc="50" dirty="0">
                <a:latin typeface="Arial"/>
                <a:cs typeface="Arial"/>
              </a:rPr>
              <a:t> </a:t>
            </a:r>
            <a:r>
              <a:rPr lang="en-US" sz="700" spc="-20" dirty="0">
                <a:latin typeface="Arial"/>
                <a:cs typeface="Arial"/>
              </a:rPr>
              <a:t>find</a:t>
            </a:r>
            <a:r>
              <a:rPr lang="en-US" sz="700" spc="200" dirty="0">
                <a:latin typeface="Arial"/>
                <a:cs typeface="Arial"/>
              </a:rPr>
              <a:t> </a:t>
            </a:r>
            <a:r>
              <a:rPr lang="en-US" sz="700" dirty="0">
                <a:latin typeface="Arial"/>
                <a:cs typeface="Arial"/>
              </a:rPr>
              <a:t>the</a:t>
            </a:r>
            <a:r>
              <a:rPr lang="en-US" sz="700" spc="50" dirty="0">
                <a:latin typeface="Arial"/>
                <a:cs typeface="Arial"/>
              </a:rPr>
              <a:t> </a:t>
            </a:r>
            <a:r>
              <a:rPr lang="en-US" sz="700" dirty="0">
                <a:latin typeface="Arial"/>
                <a:cs typeface="Arial"/>
              </a:rPr>
              <a:t>file</a:t>
            </a:r>
            <a:r>
              <a:rPr lang="en-US" sz="700" spc="55" dirty="0">
                <a:latin typeface="Arial"/>
                <a:cs typeface="Arial"/>
              </a:rPr>
              <a:t> </a:t>
            </a:r>
            <a:r>
              <a:rPr lang="en-US" sz="700" dirty="0">
                <a:latin typeface="Arial"/>
                <a:cs typeface="Arial"/>
              </a:rPr>
              <a:t>on</a:t>
            </a:r>
            <a:r>
              <a:rPr lang="en-US" sz="700" spc="50" dirty="0">
                <a:latin typeface="Arial"/>
                <a:cs typeface="Arial"/>
              </a:rPr>
              <a:t> </a:t>
            </a:r>
            <a:r>
              <a:rPr lang="en-US" sz="700" dirty="0">
                <a:latin typeface="Arial"/>
                <a:cs typeface="Arial"/>
              </a:rPr>
              <a:t>your</a:t>
            </a:r>
            <a:r>
              <a:rPr lang="en-US" sz="700" spc="65" dirty="0">
                <a:latin typeface="Arial"/>
                <a:cs typeface="Arial"/>
              </a:rPr>
              <a:t> </a:t>
            </a:r>
            <a:r>
              <a:rPr lang="en-US" sz="700" dirty="0">
                <a:latin typeface="Arial"/>
                <a:cs typeface="Arial"/>
              </a:rPr>
              <a:t>computer,</a:t>
            </a:r>
            <a:r>
              <a:rPr lang="en-US" sz="700" spc="45" dirty="0">
                <a:latin typeface="Arial"/>
                <a:cs typeface="Arial"/>
              </a:rPr>
              <a:t> </a:t>
            </a:r>
            <a:r>
              <a:rPr lang="en-US" sz="700" dirty="0">
                <a:latin typeface="Arial"/>
                <a:cs typeface="Arial"/>
              </a:rPr>
              <a:t>select</a:t>
            </a:r>
            <a:r>
              <a:rPr lang="en-US" sz="700" spc="40" dirty="0">
                <a:latin typeface="Arial"/>
                <a:cs typeface="Arial"/>
              </a:rPr>
              <a:t> </a:t>
            </a:r>
            <a:r>
              <a:rPr lang="en-US" sz="700" dirty="0">
                <a:latin typeface="Arial"/>
                <a:cs typeface="Arial"/>
              </a:rPr>
              <a:t>it,</a:t>
            </a:r>
            <a:r>
              <a:rPr lang="en-US" sz="700" spc="50" dirty="0">
                <a:latin typeface="Arial"/>
                <a:cs typeface="Arial"/>
              </a:rPr>
              <a:t> </a:t>
            </a:r>
            <a:r>
              <a:rPr lang="en-US" sz="700" dirty="0">
                <a:latin typeface="Arial"/>
                <a:cs typeface="Arial"/>
              </a:rPr>
              <a:t>and</a:t>
            </a:r>
            <a:r>
              <a:rPr lang="en-US" sz="700" spc="50" dirty="0">
                <a:latin typeface="Arial"/>
                <a:cs typeface="Arial"/>
              </a:rPr>
              <a:t> </a:t>
            </a:r>
            <a:r>
              <a:rPr lang="en-US" sz="700" dirty="0">
                <a:latin typeface="Arial"/>
                <a:cs typeface="Arial"/>
              </a:rPr>
              <a:t>press</a:t>
            </a:r>
            <a:r>
              <a:rPr lang="en-US" sz="700" spc="45" dirty="0">
                <a:latin typeface="Arial"/>
                <a:cs typeface="Arial"/>
              </a:rPr>
              <a:t> </a:t>
            </a:r>
            <a:r>
              <a:rPr lang="en-US" sz="700" spc="-25" dirty="0">
                <a:latin typeface="Arial"/>
                <a:cs typeface="Arial"/>
              </a:rPr>
              <a:t>OK.</a:t>
            </a:r>
            <a:br>
              <a:rPr lang="en-US" sz="700" spc="-25" dirty="0">
                <a:latin typeface="Arial"/>
                <a:cs typeface="Arial"/>
              </a:rPr>
            </a:br>
            <a:r>
              <a:rPr lang="en-US" sz="700" spc="-25" dirty="0">
                <a:latin typeface="Arial"/>
                <a:cs typeface="Arial"/>
              </a:rPr>
              <a:t>3. </a:t>
            </a:r>
            <a:r>
              <a:rPr lang="en-US" sz="700" dirty="0">
                <a:latin typeface="Arial"/>
                <a:cs typeface="Arial"/>
              </a:rPr>
              <a:t>The</a:t>
            </a:r>
            <a:r>
              <a:rPr lang="en-US" sz="700" spc="50" dirty="0">
                <a:latin typeface="Arial"/>
                <a:cs typeface="Arial"/>
              </a:rPr>
              <a:t> </a:t>
            </a:r>
            <a:r>
              <a:rPr lang="en-US" sz="700" dirty="0">
                <a:latin typeface="Arial"/>
                <a:cs typeface="Arial"/>
              </a:rPr>
              <a:t>best</a:t>
            </a:r>
            <a:r>
              <a:rPr lang="en-US" sz="700" spc="45" dirty="0">
                <a:latin typeface="Arial"/>
                <a:cs typeface="Arial"/>
              </a:rPr>
              <a:t> </a:t>
            </a:r>
            <a:r>
              <a:rPr lang="en-US" sz="700" dirty="0">
                <a:latin typeface="Arial"/>
                <a:cs typeface="Arial"/>
              </a:rPr>
              <a:t>type</a:t>
            </a:r>
            <a:r>
              <a:rPr lang="en-US" sz="700" spc="50" dirty="0">
                <a:latin typeface="Arial"/>
                <a:cs typeface="Arial"/>
              </a:rPr>
              <a:t> </a:t>
            </a:r>
            <a:r>
              <a:rPr lang="en-US" sz="700" dirty="0">
                <a:latin typeface="Arial"/>
                <a:cs typeface="Arial"/>
              </a:rPr>
              <a:t>of</a:t>
            </a:r>
            <a:r>
              <a:rPr lang="en-US" sz="700" spc="50" dirty="0">
                <a:latin typeface="Arial"/>
                <a:cs typeface="Arial"/>
              </a:rPr>
              <a:t> </a:t>
            </a:r>
            <a:r>
              <a:rPr lang="en-US" sz="700" dirty="0">
                <a:latin typeface="Arial"/>
                <a:cs typeface="Arial"/>
              </a:rPr>
              <a:t>image</a:t>
            </a:r>
            <a:r>
              <a:rPr lang="en-US" sz="700" spc="55" dirty="0">
                <a:latin typeface="Arial"/>
                <a:cs typeface="Arial"/>
              </a:rPr>
              <a:t> </a:t>
            </a:r>
            <a:r>
              <a:rPr lang="en-US" sz="700" dirty="0">
                <a:latin typeface="Arial"/>
                <a:cs typeface="Arial"/>
              </a:rPr>
              <a:t>files</a:t>
            </a:r>
            <a:r>
              <a:rPr lang="en-US" sz="700" spc="45" dirty="0">
                <a:latin typeface="Arial"/>
                <a:cs typeface="Arial"/>
              </a:rPr>
              <a:t> </a:t>
            </a:r>
            <a:r>
              <a:rPr lang="en-US" sz="700" dirty="0">
                <a:latin typeface="Arial"/>
                <a:cs typeface="Arial"/>
              </a:rPr>
              <a:t>to</a:t>
            </a:r>
            <a:r>
              <a:rPr lang="en-US" sz="700" spc="50" dirty="0">
                <a:latin typeface="Arial"/>
                <a:cs typeface="Arial"/>
              </a:rPr>
              <a:t> </a:t>
            </a:r>
            <a:r>
              <a:rPr lang="en-US" sz="700" dirty="0">
                <a:latin typeface="Arial"/>
                <a:cs typeface="Arial"/>
              </a:rPr>
              <a:t>insert</a:t>
            </a:r>
            <a:r>
              <a:rPr lang="en-US" sz="700" spc="45" dirty="0">
                <a:latin typeface="Arial"/>
                <a:cs typeface="Arial"/>
              </a:rPr>
              <a:t> </a:t>
            </a:r>
            <a:r>
              <a:rPr lang="en-US" sz="700" dirty="0">
                <a:latin typeface="Arial"/>
                <a:cs typeface="Arial"/>
              </a:rPr>
              <a:t>are</a:t>
            </a:r>
            <a:r>
              <a:rPr lang="en-US" sz="700" spc="50" dirty="0">
                <a:latin typeface="Arial"/>
                <a:cs typeface="Arial"/>
              </a:rPr>
              <a:t> </a:t>
            </a:r>
            <a:r>
              <a:rPr lang="en-US" sz="700" dirty="0">
                <a:latin typeface="Arial"/>
                <a:cs typeface="Arial"/>
              </a:rPr>
              <a:t>JPEG</a:t>
            </a:r>
            <a:r>
              <a:rPr lang="en-US" sz="700" spc="40" dirty="0">
                <a:latin typeface="Arial"/>
                <a:cs typeface="Arial"/>
              </a:rPr>
              <a:t> </a:t>
            </a:r>
            <a:r>
              <a:rPr lang="en-US" sz="700" dirty="0">
                <a:latin typeface="Arial"/>
                <a:cs typeface="Arial"/>
              </a:rPr>
              <a:t>or</a:t>
            </a:r>
            <a:r>
              <a:rPr lang="en-US" sz="700" spc="30" dirty="0">
                <a:latin typeface="Arial"/>
                <a:cs typeface="Arial"/>
              </a:rPr>
              <a:t> </a:t>
            </a:r>
            <a:r>
              <a:rPr lang="en-US" sz="700" spc="-20" dirty="0">
                <a:latin typeface="Arial"/>
                <a:cs typeface="Arial"/>
              </a:rPr>
              <a:t>TIFF,</a:t>
            </a:r>
            <a:r>
              <a:rPr lang="en-US" sz="700" spc="200" dirty="0">
                <a:latin typeface="Arial"/>
                <a:cs typeface="Arial"/>
              </a:rPr>
              <a:t> </a:t>
            </a:r>
            <a:r>
              <a:rPr lang="en-US" sz="700" dirty="0">
                <a:latin typeface="Arial"/>
                <a:cs typeface="Arial"/>
              </a:rPr>
              <a:t>JPEG</a:t>
            </a:r>
            <a:r>
              <a:rPr lang="en-US" sz="700" spc="40" dirty="0">
                <a:latin typeface="Arial"/>
                <a:cs typeface="Arial"/>
              </a:rPr>
              <a:t> </a:t>
            </a:r>
            <a:r>
              <a:rPr lang="en-US" sz="700" dirty="0">
                <a:latin typeface="Arial"/>
                <a:cs typeface="Arial"/>
              </a:rPr>
              <a:t>is</a:t>
            </a:r>
            <a:r>
              <a:rPr lang="en-US" sz="700" spc="65" dirty="0">
                <a:latin typeface="Arial"/>
                <a:cs typeface="Arial"/>
              </a:rPr>
              <a:t> </a:t>
            </a:r>
            <a:r>
              <a:rPr lang="en-US" sz="700" dirty="0">
                <a:latin typeface="Arial"/>
                <a:cs typeface="Arial"/>
              </a:rPr>
              <a:t>the</a:t>
            </a:r>
            <a:r>
              <a:rPr lang="en-US" sz="700" spc="55" dirty="0">
                <a:latin typeface="Arial"/>
                <a:cs typeface="Arial"/>
              </a:rPr>
              <a:t> </a:t>
            </a:r>
            <a:r>
              <a:rPr lang="en-US" sz="700" dirty="0">
                <a:latin typeface="Arial"/>
                <a:cs typeface="Arial"/>
              </a:rPr>
              <a:t>preferred</a:t>
            </a:r>
            <a:r>
              <a:rPr lang="en-US" sz="700" spc="65" dirty="0">
                <a:latin typeface="Arial"/>
                <a:cs typeface="Arial"/>
              </a:rPr>
              <a:t> </a:t>
            </a:r>
            <a:r>
              <a:rPr lang="en-US" sz="700" spc="-10" dirty="0">
                <a:latin typeface="Arial"/>
                <a:cs typeface="Arial"/>
              </a:rPr>
              <a:t>format.</a:t>
            </a:r>
            <a:br>
              <a:rPr lang="en-US" sz="700" spc="-10" dirty="0">
                <a:latin typeface="Arial"/>
                <a:cs typeface="Arial"/>
              </a:rPr>
            </a:br>
            <a:r>
              <a:rPr lang="en-US" sz="700" spc="-10" dirty="0">
                <a:latin typeface="Arial"/>
                <a:cs typeface="Arial"/>
              </a:rPr>
              <a:t>4. </a:t>
            </a:r>
            <a:r>
              <a:rPr lang="en-US" sz="700" dirty="0">
                <a:latin typeface="Arial"/>
                <a:cs typeface="Arial"/>
              </a:rPr>
              <a:t>Do</a:t>
            </a:r>
            <a:r>
              <a:rPr lang="en-US" sz="700" spc="50" dirty="0">
                <a:latin typeface="Arial"/>
                <a:cs typeface="Arial"/>
              </a:rPr>
              <a:t> </a:t>
            </a:r>
            <a:r>
              <a:rPr lang="en-US" sz="700" b="1" dirty="0">
                <a:latin typeface="Arial"/>
                <a:cs typeface="Arial"/>
              </a:rPr>
              <a:t>not</a:t>
            </a:r>
            <a:r>
              <a:rPr lang="en-US" sz="700" b="1" spc="55" dirty="0">
                <a:latin typeface="Arial"/>
                <a:cs typeface="Arial"/>
              </a:rPr>
              <a:t> </a:t>
            </a:r>
            <a:r>
              <a:rPr lang="en-US" sz="700" dirty="0">
                <a:latin typeface="Arial"/>
                <a:cs typeface="Arial"/>
              </a:rPr>
              <a:t>use</a:t>
            </a:r>
            <a:r>
              <a:rPr lang="en-US" sz="700" spc="55" dirty="0">
                <a:latin typeface="Arial"/>
                <a:cs typeface="Arial"/>
              </a:rPr>
              <a:t> </a:t>
            </a:r>
            <a:r>
              <a:rPr lang="en-US" sz="700" dirty="0">
                <a:latin typeface="Arial"/>
                <a:cs typeface="Arial"/>
              </a:rPr>
              <a:t>images</a:t>
            </a:r>
            <a:r>
              <a:rPr lang="en-US" sz="700" spc="55" dirty="0">
                <a:latin typeface="Arial"/>
                <a:cs typeface="Arial"/>
              </a:rPr>
              <a:t> </a:t>
            </a:r>
            <a:r>
              <a:rPr lang="en-US" sz="700" dirty="0">
                <a:latin typeface="Arial"/>
                <a:cs typeface="Arial"/>
              </a:rPr>
              <a:t>from</a:t>
            </a:r>
            <a:r>
              <a:rPr lang="en-US" sz="700" spc="50" dirty="0">
                <a:latin typeface="Arial"/>
                <a:cs typeface="Arial"/>
              </a:rPr>
              <a:t> </a:t>
            </a:r>
            <a:r>
              <a:rPr lang="en-US" sz="700" dirty="0">
                <a:latin typeface="Arial"/>
                <a:cs typeface="Arial"/>
              </a:rPr>
              <a:t>the</a:t>
            </a:r>
            <a:r>
              <a:rPr lang="en-US" sz="700" spc="50" dirty="0">
                <a:latin typeface="Arial"/>
                <a:cs typeface="Arial"/>
              </a:rPr>
              <a:t> </a:t>
            </a:r>
            <a:r>
              <a:rPr lang="en-US" sz="700" spc="-20" dirty="0">
                <a:latin typeface="Arial"/>
                <a:cs typeface="Arial"/>
              </a:rPr>
              <a:t>web.</a:t>
            </a:r>
            <a:br>
              <a:rPr lang="en-US" sz="700" spc="-20" dirty="0">
                <a:latin typeface="Arial"/>
                <a:cs typeface="Arial"/>
              </a:rPr>
            </a:br>
            <a:br>
              <a:rPr lang="en-US" sz="700" spc="-20" dirty="0">
                <a:latin typeface="Arial"/>
                <a:cs typeface="Arial"/>
              </a:rPr>
            </a:br>
            <a:endParaRPr lang="en-US" sz="700" dirty="0">
              <a:latin typeface="Arial"/>
              <a:cs typeface="Arial"/>
            </a:endParaRPr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2732F820-0F56-458C-D0CB-E0614EF527BA}"/>
              </a:ext>
            </a:extLst>
          </p:cNvPr>
          <p:cNvSpPr txBox="1"/>
          <p:nvPr/>
        </p:nvSpPr>
        <p:spPr>
          <a:xfrm>
            <a:off x="175218" y="7560414"/>
            <a:ext cx="1702176" cy="212365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800" i="1" u="sng" dirty="0">
                <a:latin typeface="Arial"/>
                <a:cs typeface="Arial"/>
              </a:rPr>
              <a:t>Content of the poster;</a:t>
            </a:r>
            <a:br>
              <a:rPr lang="en-US" sz="800" dirty="0">
                <a:latin typeface="Arial"/>
                <a:cs typeface="Arial"/>
              </a:rPr>
            </a:br>
            <a:r>
              <a:rPr lang="en-US" sz="800" dirty="0">
                <a:latin typeface="Arial"/>
                <a:cs typeface="Arial"/>
              </a:rPr>
              <a:t>The poster must include </a:t>
            </a:r>
            <a:br>
              <a:rPr lang="en-US" sz="800" dirty="0">
                <a:latin typeface="Arial"/>
                <a:cs typeface="Arial"/>
              </a:rPr>
            </a:br>
            <a:r>
              <a:rPr lang="en-US" sz="800" dirty="0">
                <a:latin typeface="Arial"/>
                <a:cs typeface="Arial"/>
              </a:rPr>
              <a:t>1. Title of the presentation </a:t>
            </a:r>
            <a:br>
              <a:rPr lang="en-US" sz="800" dirty="0">
                <a:latin typeface="Arial"/>
                <a:cs typeface="Arial"/>
              </a:rPr>
            </a:br>
            <a:r>
              <a:rPr lang="en-US" sz="800" dirty="0">
                <a:latin typeface="Arial"/>
                <a:cs typeface="Arial"/>
              </a:rPr>
              <a:t>2. Name of the principal and co-authors (name of principal author in upper case and co-investigators in title case) </a:t>
            </a:r>
            <a:br>
              <a:rPr lang="en-US" sz="800" dirty="0">
                <a:latin typeface="Arial"/>
                <a:cs typeface="Arial"/>
              </a:rPr>
            </a:br>
            <a:r>
              <a:rPr lang="en-US" sz="800" dirty="0">
                <a:latin typeface="Arial"/>
                <a:cs typeface="Arial"/>
              </a:rPr>
              <a:t>3. Name of the institute that the authors are enrolled in. </a:t>
            </a:r>
            <a:br>
              <a:rPr lang="en-US" sz="800" dirty="0">
                <a:latin typeface="Arial"/>
                <a:cs typeface="Arial"/>
              </a:rPr>
            </a:br>
            <a:r>
              <a:rPr lang="en-US" sz="800" dirty="0">
                <a:latin typeface="Arial"/>
                <a:cs typeface="Arial"/>
              </a:rPr>
              <a:t>4. Introduction </a:t>
            </a:r>
            <a:br>
              <a:rPr lang="en-US" sz="800" dirty="0">
                <a:latin typeface="Arial"/>
                <a:cs typeface="Arial"/>
              </a:rPr>
            </a:br>
            <a:r>
              <a:rPr lang="en-US" sz="800" dirty="0">
                <a:latin typeface="Arial"/>
                <a:cs typeface="Arial"/>
              </a:rPr>
              <a:t>5. Aims &amp; objectives </a:t>
            </a:r>
            <a:br>
              <a:rPr lang="en-US" sz="800" dirty="0">
                <a:latin typeface="Arial"/>
                <a:cs typeface="Arial"/>
              </a:rPr>
            </a:br>
            <a:r>
              <a:rPr lang="en-US" sz="800" dirty="0">
                <a:latin typeface="Arial"/>
                <a:cs typeface="Arial"/>
              </a:rPr>
              <a:t>6. Methods </a:t>
            </a:r>
            <a:br>
              <a:rPr lang="en-US" sz="800" dirty="0">
                <a:latin typeface="Arial"/>
                <a:cs typeface="Arial"/>
              </a:rPr>
            </a:br>
            <a:r>
              <a:rPr lang="en-US" sz="800" dirty="0">
                <a:latin typeface="Arial"/>
                <a:cs typeface="Arial"/>
              </a:rPr>
              <a:t>7. Results </a:t>
            </a:r>
            <a:br>
              <a:rPr lang="en-US" sz="800" dirty="0">
                <a:latin typeface="Arial"/>
                <a:cs typeface="Arial"/>
              </a:rPr>
            </a:br>
            <a:r>
              <a:rPr lang="en-US" sz="800" dirty="0">
                <a:latin typeface="Arial"/>
                <a:cs typeface="Arial"/>
              </a:rPr>
              <a:t>8. Conclusion </a:t>
            </a:r>
            <a:br>
              <a:rPr lang="en-US" sz="800" dirty="0">
                <a:latin typeface="Arial"/>
                <a:cs typeface="Arial"/>
              </a:rPr>
            </a:br>
            <a:r>
              <a:rPr lang="en-US" sz="800" dirty="0">
                <a:latin typeface="Arial"/>
                <a:cs typeface="Arial"/>
              </a:rPr>
              <a:t>10. References.</a:t>
            </a:r>
          </a:p>
          <a:p>
            <a:br>
              <a:rPr lang="en-IN" sz="600" dirty="0"/>
            </a:br>
            <a:endParaRPr lang="en-IN" sz="600" dirty="0"/>
          </a:p>
        </p:txBody>
      </p:sp>
      <p:sp>
        <p:nvSpPr>
          <p:cNvPr id="83" name="TextBox 82">
            <a:extLst>
              <a:ext uri="{FF2B5EF4-FFF2-40B4-BE49-F238E27FC236}">
                <a16:creationId xmlns:a16="http://schemas.microsoft.com/office/drawing/2014/main" id="{1F08826B-0787-3F66-1B39-31B2611741BA}"/>
              </a:ext>
            </a:extLst>
          </p:cNvPr>
          <p:cNvSpPr txBox="1"/>
          <p:nvPr/>
        </p:nvSpPr>
        <p:spPr>
          <a:xfrm>
            <a:off x="5654492" y="6401321"/>
            <a:ext cx="1716301" cy="22403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88900" marR="508000">
              <a:lnSpc>
                <a:spcPct val="105000"/>
              </a:lnSpc>
              <a:spcBef>
                <a:spcPts val="95"/>
              </a:spcBef>
            </a:pPr>
            <a:br>
              <a:rPr lang="en-US" sz="900" dirty="0">
                <a:latin typeface="Arial"/>
                <a:cs typeface="Arial"/>
              </a:rPr>
            </a:br>
            <a:r>
              <a:rPr lang="en-US" sz="900" dirty="0">
                <a:latin typeface="Arial"/>
                <a:cs typeface="Arial"/>
              </a:rPr>
              <a:t>-References</a:t>
            </a:r>
            <a:r>
              <a:rPr lang="en-US" sz="900" spc="65" dirty="0">
                <a:latin typeface="Arial"/>
                <a:cs typeface="Arial"/>
              </a:rPr>
              <a:t> </a:t>
            </a:r>
            <a:r>
              <a:rPr lang="en-US" sz="900" dirty="0">
                <a:latin typeface="Arial"/>
                <a:cs typeface="Arial"/>
              </a:rPr>
              <a:t>must</a:t>
            </a:r>
            <a:r>
              <a:rPr lang="en-US" sz="900" spc="70" dirty="0">
                <a:latin typeface="Arial"/>
                <a:cs typeface="Arial"/>
              </a:rPr>
              <a:t> </a:t>
            </a:r>
            <a:r>
              <a:rPr lang="en-US" sz="900" dirty="0">
                <a:latin typeface="Arial"/>
                <a:cs typeface="Arial"/>
              </a:rPr>
              <a:t>follow</a:t>
            </a:r>
            <a:r>
              <a:rPr lang="en-US" sz="900" spc="65" dirty="0">
                <a:latin typeface="Arial"/>
                <a:cs typeface="Arial"/>
              </a:rPr>
              <a:t> </a:t>
            </a:r>
            <a:r>
              <a:rPr lang="en-US" sz="900" dirty="0">
                <a:latin typeface="Arial"/>
                <a:cs typeface="Arial"/>
              </a:rPr>
              <a:t>the</a:t>
            </a:r>
            <a:r>
              <a:rPr lang="en-US" sz="900" spc="70" dirty="0">
                <a:latin typeface="Arial"/>
                <a:cs typeface="Arial"/>
              </a:rPr>
              <a:t> </a:t>
            </a:r>
            <a:r>
              <a:rPr lang="en-US" sz="900" dirty="0">
                <a:latin typeface="Arial"/>
                <a:cs typeface="Arial"/>
              </a:rPr>
              <a:t>Vancouver</a:t>
            </a:r>
            <a:r>
              <a:rPr lang="en-US" sz="900" spc="80" dirty="0">
                <a:latin typeface="Arial"/>
                <a:cs typeface="Arial"/>
              </a:rPr>
              <a:t> </a:t>
            </a:r>
            <a:r>
              <a:rPr lang="en-US" sz="900" dirty="0">
                <a:latin typeface="Arial"/>
                <a:cs typeface="Arial"/>
              </a:rPr>
              <a:t>Style</a:t>
            </a:r>
            <a:r>
              <a:rPr lang="en-US" sz="900" spc="80" dirty="0">
                <a:latin typeface="Arial"/>
                <a:cs typeface="Arial"/>
              </a:rPr>
              <a:t> </a:t>
            </a:r>
            <a:r>
              <a:rPr lang="en-US" sz="900" spc="-25" dirty="0">
                <a:latin typeface="Arial"/>
                <a:cs typeface="Arial"/>
              </a:rPr>
              <a:t>of</a:t>
            </a:r>
            <a:r>
              <a:rPr lang="en-US" sz="900" spc="200" dirty="0">
                <a:latin typeface="Arial"/>
                <a:cs typeface="Arial"/>
              </a:rPr>
              <a:t> </a:t>
            </a:r>
            <a:r>
              <a:rPr lang="en-US" sz="900" spc="-10" dirty="0">
                <a:latin typeface="Arial"/>
                <a:cs typeface="Arial"/>
              </a:rPr>
              <a:t>References.</a:t>
            </a:r>
            <a:endParaRPr lang="en-US" sz="900" dirty="0">
              <a:latin typeface="Arial"/>
              <a:cs typeface="Arial"/>
            </a:endParaRPr>
          </a:p>
          <a:p>
            <a:pPr marL="88900">
              <a:lnSpc>
                <a:spcPct val="100000"/>
              </a:lnSpc>
              <a:spcBef>
                <a:spcPts val="365"/>
              </a:spcBef>
            </a:pPr>
            <a:r>
              <a:rPr lang="en-US" sz="900" dirty="0">
                <a:latin typeface="Arial"/>
                <a:cs typeface="Arial"/>
              </a:rPr>
              <a:t>-Maximum</a:t>
            </a:r>
            <a:r>
              <a:rPr lang="en-US" sz="900" spc="65" dirty="0">
                <a:latin typeface="Arial"/>
                <a:cs typeface="Arial"/>
              </a:rPr>
              <a:t> </a:t>
            </a:r>
            <a:r>
              <a:rPr lang="en-US" sz="900" dirty="0">
                <a:latin typeface="Arial"/>
                <a:cs typeface="Arial"/>
              </a:rPr>
              <a:t>of</a:t>
            </a:r>
            <a:r>
              <a:rPr lang="en-US" sz="900" spc="50" dirty="0">
                <a:latin typeface="Arial"/>
                <a:cs typeface="Arial"/>
              </a:rPr>
              <a:t> </a:t>
            </a:r>
            <a:r>
              <a:rPr lang="en-US" sz="900" dirty="0">
                <a:latin typeface="Arial"/>
                <a:cs typeface="Arial"/>
              </a:rPr>
              <a:t>5</a:t>
            </a:r>
            <a:r>
              <a:rPr lang="en-US" sz="900" spc="55" dirty="0">
                <a:latin typeface="Arial"/>
                <a:cs typeface="Arial"/>
              </a:rPr>
              <a:t> </a:t>
            </a:r>
            <a:r>
              <a:rPr lang="en-US" sz="900" spc="-10" dirty="0">
                <a:latin typeface="Arial"/>
                <a:cs typeface="Arial"/>
              </a:rPr>
              <a:t>references</a:t>
            </a:r>
            <a:endParaRPr lang="en-US" sz="900" dirty="0">
              <a:latin typeface="Arial"/>
              <a:cs typeface="Arial"/>
            </a:endParaRPr>
          </a:p>
          <a:p>
            <a:endParaRPr lang="en-US" sz="2000" dirty="0"/>
          </a:p>
          <a:p>
            <a:br>
              <a:rPr lang="en-IN" sz="2000" dirty="0"/>
            </a:br>
            <a:br>
              <a:rPr lang="en-IN" sz="2000" dirty="0"/>
            </a:br>
            <a:endParaRPr lang="en-IN" sz="2000" dirty="0"/>
          </a:p>
        </p:txBody>
      </p:sp>
      <p:sp>
        <p:nvSpPr>
          <p:cNvPr id="5" name="Rectangle 4"/>
          <p:cNvSpPr/>
          <p:nvPr/>
        </p:nvSpPr>
        <p:spPr>
          <a:xfrm>
            <a:off x="185707" y="1948457"/>
            <a:ext cx="801895" cy="688741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30328" y="1908106"/>
            <a:ext cx="71265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Logo of the affiliated institute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C171A638-3216-DC87-457E-56E98D6FE22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774" y="25850"/>
            <a:ext cx="7534725" cy="164805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335</TotalTime>
  <Words>760</Words>
  <Application>Microsoft Office PowerPoint</Application>
  <PresentationFormat>Custom</PresentationFormat>
  <Paragraphs>31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Office Theme</vt:lpstr>
      <vt:lpstr>The poster title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Poster title goes here</dc:title>
  <dc:creator>Dr. Waqar</dc:creator>
  <cp:lastModifiedBy>Sulaiman Mrd</cp:lastModifiedBy>
  <cp:revision>15</cp:revision>
  <dcterms:created xsi:type="dcterms:W3CDTF">2022-05-08T05:34:08Z</dcterms:created>
  <dcterms:modified xsi:type="dcterms:W3CDTF">2026-03-29T14:56:09Z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2022-06-09T00:00:00Z</vt:filetime>
  </property>
  <property fmtid="{D5CDD505-2E9C-101B-9397-08002B2CF9AE}" pid="3" name="LastSaved">
    <vt:filetime>2022-06-09T00:00:00Z</vt:filetime>
  </property>
  <property fmtid="{D5CDD505-2E9C-101B-9397-08002B2CF9AE}" pid="4" name="MSIP_Label_defa4170-0d19-0005-0004-bc88714345d2_Enabled">
    <vt:lpwstr>true</vt:lpwstr>
  </property>
  <property fmtid="{D5CDD505-2E9C-101B-9397-08002B2CF9AE}" pid="5" name="MSIP_Label_defa4170-0d19-0005-0004-bc88714345d2_SetDate">
    <vt:lpwstr>2026-03-29T14:56:09Z</vt:lpwstr>
  </property>
  <property fmtid="{D5CDD505-2E9C-101B-9397-08002B2CF9AE}" pid="6" name="MSIP_Label_defa4170-0d19-0005-0004-bc88714345d2_Method">
    <vt:lpwstr>Standard</vt:lpwstr>
  </property>
  <property fmtid="{D5CDD505-2E9C-101B-9397-08002B2CF9AE}" pid="7" name="MSIP_Label_defa4170-0d19-0005-0004-bc88714345d2_Name">
    <vt:lpwstr>defa4170-0d19-0005-0004-bc88714345d2</vt:lpwstr>
  </property>
  <property fmtid="{D5CDD505-2E9C-101B-9397-08002B2CF9AE}" pid="8" name="MSIP_Label_defa4170-0d19-0005-0004-bc88714345d2_SiteId">
    <vt:lpwstr>1407e98d-18c1-4d47-b77b-050eac1ecd41</vt:lpwstr>
  </property>
  <property fmtid="{D5CDD505-2E9C-101B-9397-08002B2CF9AE}" pid="9" name="MSIP_Label_defa4170-0d19-0005-0004-bc88714345d2_ActionId">
    <vt:lpwstr>3d3f28f5-448b-4595-9072-e6fd2f0b1d99</vt:lpwstr>
  </property>
  <property fmtid="{D5CDD505-2E9C-101B-9397-08002B2CF9AE}" pid="10" name="MSIP_Label_defa4170-0d19-0005-0004-bc88714345d2_ContentBits">
    <vt:lpwstr>0</vt:lpwstr>
  </property>
  <property fmtid="{D5CDD505-2E9C-101B-9397-08002B2CF9AE}" pid="11" name="MSIP_Label_defa4170-0d19-0005-0004-bc88714345d2_Tag">
    <vt:lpwstr>10, 3, 0, 1</vt:lpwstr>
  </property>
</Properties>
</file>